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6.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7.xml" ContentType="application/vnd.openxmlformats-officedocument.theme+xml"/>
  <Override PartName="/ppt/slideLayouts/slideLayout27.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3" r:id="rId1"/>
    <p:sldMasterId id="2147483650" r:id="rId2"/>
    <p:sldMasterId id="2147483689" r:id="rId3"/>
    <p:sldMasterId id="2147483693" r:id="rId4"/>
    <p:sldMasterId id="2147483697" r:id="rId5"/>
    <p:sldMasterId id="2147483701" r:id="rId6"/>
    <p:sldMasterId id="2147483674" r:id="rId7"/>
    <p:sldMasterId id="2147483704" r:id="rId8"/>
  </p:sldMasterIdLst>
  <p:notesMasterIdLst>
    <p:notesMasterId r:id="rId59"/>
  </p:notesMasterIdLst>
  <p:sldIdLst>
    <p:sldId id="294" r:id="rId9"/>
    <p:sldId id="295" r:id="rId10"/>
    <p:sldId id="296" r:id="rId11"/>
    <p:sldId id="299" r:id="rId12"/>
    <p:sldId id="302" r:id="rId13"/>
    <p:sldId id="303" r:id="rId14"/>
    <p:sldId id="300" r:id="rId15"/>
    <p:sldId id="304" r:id="rId16"/>
    <p:sldId id="301" r:id="rId17"/>
    <p:sldId id="305" r:id="rId18"/>
    <p:sldId id="306" r:id="rId19"/>
    <p:sldId id="307" r:id="rId20"/>
    <p:sldId id="308" r:id="rId21"/>
    <p:sldId id="309" r:id="rId22"/>
    <p:sldId id="310" r:id="rId23"/>
    <p:sldId id="311" r:id="rId24"/>
    <p:sldId id="312" r:id="rId25"/>
    <p:sldId id="324" r:id="rId26"/>
    <p:sldId id="313" r:id="rId27"/>
    <p:sldId id="314" r:id="rId28"/>
    <p:sldId id="315" r:id="rId29"/>
    <p:sldId id="316" r:id="rId30"/>
    <p:sldId id="317" r:id="rId31"/>
    <p:sldId id="318" r:id="rId32"/>
    <p:sldId id="319" r:id="rId33"/>
    <p:sldId id="320" r:id="rId34"/>
    <p:sldId id="321" r:id="rId35"/>
    <p:sldId id="322" r:id="rId36"/>
    <p:sldId id="323" r:id="rId37"/>
    <p:sldId id="325" r:id="rId38"/>
    <p:sldId id="326" r:id="rId39"/>
    <p:sldId id="327" r:id="rId40"/>
    <p:sldId id="331" r:id="rId41"/>
    <p:sldId id="334" r:id="rId42"/>
    <p:sldId id="333" r:id="rId43"/>
    <p:sldId id="332" r:id="rId44"/>
    <p:sldId id="328" r:id="rId45"/>
    <p:sldId id="329" r:id="rId46"/>
    <p:sldId id="330" r:id="rId47"/>
    <p:sldId id="335" r:id="rId48"/>
    <p:sldId id="336" r:id="rId49"/>
    <p:sldId id="337" r:id="rId50"/>
    <p:sldId id="338" r:id="rId51"/>
    <p:sldId id="339" r:id="rId52"/>
    <p:sldId id="340" r:id="rId53"/>
    <p:sldId id="341" r:id="rId54"/>
    <p:sldId id="342" r:id="rId55"/>
    <p:sldId id="343" r:id="rId56"/>
    <p:sldId id="344" r:id="rId57"/>
    <p:sldId id="345" r:id="rId58"/>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59" userDrawn="1">
          <p15:clr>
            <a:srgbClr val="A4A3A4"/>
          </p15:clr>
        </p15:guide>
        <p15:guide id="2" pos="597" userDrawn="1">
          <p15:clr>
            <a:srgbClr val="A4A3A4"/>
          </p15:clr>
        </p15:guide>
        <p15:guide id="3" pos="6947" userDrawn="1">
          <p15:clr>
            <a:srgbClr val="A4A3A4"/>
          </p15:clr>
        </p15:guide>
        <p15:guide id="4" orient="horz" pos="35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FFE67E"/>
    <a:srgbClr val="1577E8"/>
    <a:srgbClr val="1136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97"/>
    <p:restoredTop sz="81630"/>
  </p:normalViewPr>
  <p:slideViewPr>
    <p:cSldViewPr snapToGrid="0" snapToObjects="1" showGuides="1">
      <p:cViewPr varScale="1">
        <p:scale>
          <a:sx n="54" d="100"/>
          <a:sy n="54" d="100"/>
        </p:scale>
        <p:origin x="1380" y="52"/>
      </p:cViewPr>
      <p:guideLst>
        <p:guide orient="horz" pos="459"/>
        <p:guide pos="597"/>
        <p:guide pos="6947"/>
        <p:guide orient="horz" pos="3589"/>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notesMaster" Target="notesMasters/notesMaster1.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292242-F5E7-D543-A6D5-A7102A166D1F}" type="datetimeFigureOut">
              <a:rPr kumimoji="1" lang="zh-TW" altLang="en-US" smtClean="0"/>
              <a:t>2024/6/29</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269F1-6268-AF4F-B354-CE877F28EE2A}" type="slidenum">
              <a:rPr kumimoji="1" lang="zh-TW" altLang="en-US" smtClean="0"/>
              <a:t>‹#›</a:t>
            </a:fld>
            <a:endParaRPr kumimoji="1" lang="zh-TW" altLang="en-US"/>
          </a:p>
        </p:txBody>
      </p:sp>
    </p:spTree>
    <p:extLst>
      <p:ext uri="{BB962C8B-B14F-4D97-AF65-F5344CB8AC3E}">
        <p14:creationId xmlns:p14="http://schemas.microsoft.com/office/powerpoint/2010/main" val="4226248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頁_中英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ED5ED-7ECD-404E-B820-B19CD7D80AAE}"/>
              </a:ext>
            </a:extLst>
          </p:cNvPr>
          <p:cNvSpPr>
            <a:spLocks noGrp="1"/>
          </p:cNvSpPr>
          <p:nvPr>
            <p:ph type="ctrTitle" hasCustomPrompt="1"/>
          </p:nvPr>
        </p:nvSpPr>
        <p:spPr>
          <a:xfrm>
            <a:off x="967109" y="2274495"/>
            <a:ext cx="10191320" cy="574167"/>
          </a:xfrm>
          <a:prstGeom prst="rect">
            <a:avLst/>
          </a:prstGeom>
        </p:spPr>
        <p:txBody>
          <a:bodyPr anchor="t"/>
          <a:lstStyle>
            <a:lvl1pPr algn="l">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請輸入課程主題（中文）</a:t>
            </a:r>
          </a:p>
        </p:txBody>
      </p:sp>
      <p:sp>
        <p:nvSpPr>
          <p:cNvPr id="20" name="文字版面配置區 19">
            <a:extLst>
              <a:ext uri="{FF2B5EF4-FFF2-40B4-BE49-F238E27FC236}">
                <a16:creationId xmlns:a16="http://schemas.microsoft.com/office/drawing/2014/main" id="{CE0D3154-67D9-AC45-9493-5E237A2D65A1}"/>
              </a:ext>
            </a:extLst>
          </p:cNvPr>
          <p:cNvSpPr>
            <a:spLocks noGrp="1"/>
          </p:cNvSpPr>
          <p:nvPr>
            <p:ph type="body" sz="quarter" idx="14" hasCustomPrompt="1"/>
          </p:nvPr>
        </p:nvSpPr>
        <p:spPr>
          <a:xfrm>
            <a:off x="967109" y="3007096"/>
            <a:ext cx="10191320" cy="1153843"/>
          </a:xfrm>
          <a:prstGeom prst="rect">
            <a:avLst/>
          </a:prstGeom>
        </p:spPr>
        <p:txBody>
          <a:bodyPr anchor="t"/>
          <a:lstStyle>
            <a:lvl1pPr marL="0" indent="0">
              <a:buFontTx/>
              <a:buNone/>
              <a:defRPr sz="3200" b="1" i="0">
                <a:solidFill>
                  <a:schemeClr val="bg1"/>
                </a:solidFill>
                <a:latin typeface="Mulish" pitchFamily="2" charset="0"/>
              </a:defRPr>
            </a:lvl1pPr>
          </a:lstStyle>
          <a:p>
            <a:r>
              <a:rPr lang="en" altLang="zh-TW" dirty="0">
                <a:effectLst/>
              </a:rPr>
              <a:t>Please enter the course name (EN)</a:t>
            </a:r>
          </a:p>
        </p:txBody>
      </p:sp>
      <p:sp>
        <p:nvSpPr>
          <p:cNvPr id="4" name="文字版面配置區 3">
            <a:extLst>
              <a:ext uri="{FF2B5EF4-FFF2-40B4-BE49-F238E27FC236}">
                <a16:creationId xmlns:a16="http://schemas.microsoft.com/office/drawing/2014/main" id="{F8FE13AC-A2AC-3B47-A525-D8E946A0F540}"/>
              </a:ext>
            </a:extLst>
          </p:cNvPr>
          <p:cNvSpPr>
            <a:spLocks noGrp="1"/>
          </p:cNvSpPr>
          <p:nvPr>
            <p:ph type="body" sz="quarter" idx="18" hasCustomPrompt="1"/>
          </p:nvPr>
        </p:nvSpPr>
        <p:spPr>
          <a:xfrm>
            <a:off x="967108" y="4572000"/>
            <a:ext cx="6650095" cy="385763"/>
          </a:xfrm>
          <a:prstGeom prst="rect">
            <a:avLst/>
          </a:prstGeom>
        </p:spPr>
        <p:txBody>
          <a:bodyPr/>
          <a:lstStyle>
            <a:lvl1pPr marL="0" indent="0">
              <a:buNone/>
              <a:defRPr sz="2200" b="1"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請輸入講師</a:t>
            </a:r>
            <a:endParaRPr kumimoji="1" lang="en-US" altLang="zh-TW" dirty="0"/>
          </a:p>
          <a:p>
            <a:pPr lvl="0"/>
            <a:endParaRPr kumimoji="1" lang="zh-TW" altLang="en-US" dirty="0"/>
          </a:p>
        </p:txBody>
      </p:sp>
      <p:sp>
        <p:nvSpPr>
          <p:cNvPr id="12" name="文字版面配置區 3">
            <a:extLst>
              <a:ext uri="{FF2B5EF4-FFF2-40B4-BE49-F238E27FC236}">
                <a16:creationId xmlns:a16="http://schemas.microsoft.com/office/drawing/2014/main" id="{49B93D7A-BBC7-434C-BBB9-3FB8E00C03ED}"/>
              </a:ext>
            </a:extLst>
          </p:cNvPr>
          <p:cNvSpPr>
            <a:spLocks noGrp="1"/>
          </p:cNvSpPr>
          <p:nvPr>
            <p:ph type="body" sz="quarter" idx="19" hasCustomPrompt="1"/>
          </p:nvPr>
        </p:nvSpPr>
        <p:spPr>
          <a:xfrm>
            <a:off x="967108" y="5025006"/>
            <a:ext cx="6650095" cy="385763"/>
          </a:xfrm>
          <a:prstGeom prst="rect">
            <a:avLst/>
          </a:prstGeom>
        </p:spPr>
        <p:txBody>
          <a:bodyPr/>
          <a:lstStyle>
            <a:lvl1pPr marL="0" indent="0">
              <a:buNone/>
              <a:defRPr sz="2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請輸入科系與學校</a:t>
            </a:r>
          </a:p>
        </p:txBody>
      </p:sp>
    </p:spTree>
    <p:extLst>
      <p:ext uri="{BB962C8B-B14F-4D97-AF65-F5344CB8AC3E}">
        <p14:creationId xmlns:p14="http://schemas.microsoft.com/office/powerpoint/2010/main" val="31825447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章節3_中英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ED5ED-7ECD-404E-B820-B19CD7D80AAE}"/>
              </a:ext>
            </a:extLst>
          </p:cNvPr>
          <p:cNvSpPr>
            <a:spLocks noGrp="1"/>
          </p:cNvSpPr>
          <p:nvPr>
            <p:ph type="ctrTitle" hasCustomPrompt="1"/>
          </p:nvPr>
        </p:nvSpPr>
        <p:spPr>
          <a:xfrm>
            <a:off x="967109" y="2419102"/>
            <a:ext cx="10191320" cy="574167"/>
          </a:xfrm>
          <a:prstGeom prst="rect">
            <a:avLst/>
          </a:prstGeom>
        </p:spPr>
        <p:txBody>
          <a:bodyPr anchor="ctr"/>
          <a:lstStyle>
            <a:lvl1pPr algn="l">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請輸入章節名稱（中文）</a:t>
            </a:r>
          </a:p>
        </p:txBody>
      </p:sp>
      <p:sp>
        <p:nvSpPr>
          <p:cNvPr id="20" name="文字版面配置區 19">
            <a:extLst>
              <a:ext uri="{FF2B5EF4-FFF2-40B4-BE49-F238E27FC236}">
                <a16:creationId xmlns:a16="http://schemas.microsoft.com/office/drawing/2014/main" id="{CE0D3154-67D9-AC45-9493-5E237A2D65A1}"/>
              </a:ext>
            </a:extLst>
          </p:cNvPr>
          <p:cNvSpPr>
            <a:spLocks noGrp="1"/>
          </p:cNvSpPr>
          <p:nvPr>
            <p:ph type="body" sz="quarter" idx="14" hasCustomPrompt="1"/>
          </p:nvPr>
        </p:nvSpPr>
        <p:spPr>
          <a:xfrm>
            <a:off x="967109" y="3124542"/>
            <a:ext cx="10191320" cy="1892075"/>
          </a:xfrm>
          <a:prstGeom prst="rect">
            <a:avLst/>
          </a:prstGeom>
        </p:spPr>
        <p:txBody>
          <a:bodyPr anchor="t"/>
          <a:lstStyle>
            <a:lvl1pPr marL="0" indent="0">
              <a:buFontTx/>
              <a:buNone/>
              <a:defRPr sz="3200" b="1" i="0">
                <a:solidFill>
                  <a:schemeClr val="bg1"/>
                </a:solidFill>
                <a:latin typeface="Mulish" pitchFamily="2" charset="0"/>
              </a:defRPr>
            </a:lvl1pPr>
          </a:lstStyle>
          <a:p>
            <a:r>
              <a:rPr lang="en" altLang="zh-TW" dirty="0">
                <a:effectLst/>
              </a:rPr>
              <a:t>Please enter the chapter</a:t>
            </a:r>
            <a:r>
              <a:rPr lang="zh-TW" altLang="en-US" dirty="0">
                <a:effectLst/>
              </a:rPr>
              <a:t> </a:t>
            </a:r>
            <a:r>
              <a:rPr lang="en-US" altLang="zh-TW" dirty="0">
                <a:effectLst/>
              </a:rPr>
              <a:t>name (EN)</a:t>
            </a:r>
            <a:endParaRPr lang="en" altLang="zh-TW" dirty="0">
              <a:effectLst/>
            </a:endParaRPr>
          </a:p>
        </p:txBody>
      </p:sp>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3737377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章節3_中文標題">
    <p:spTree>
      <p:nvGrpSpPr>
        <p:cNvPr id="1" name=""/>
        <p:cNvGrpSpPr/>
        <p:nvPr/>
      </p:nvGrpSpPr>
      <p:grpSpPr>
        <a:xfrm>
          <a:off x="0" y="0"/>
          <a:ext cx="0" cy="0"/>
          <a:chOff x="0" y="0"/>
          <a:chExt cx="0" cy="0"/>
        </a:xfrm>
      </p:grpSpPr>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13" name="標題 1">
            <a:extLst>
              <a:ext uri="{FF2B5EF4-FFF2-40B4-BE49-F238E27FC236}">
                <a16:creationId xmlns:a16="http://schemas.microsoft.com/office/drawing/2014/main" id="{98C65EFF-7D54-5A47-8DFA-6E89510A15BF}"/>
              </a:ext>
            </a:extLst>
          </p:cNvPr>
          <p:cNvSpPr>
            <a:spLocks noGrp="1"/>
          </p:cNvSpPr>
          <p:nvPr>
            <p:ph type="ctrTitle" hasCustomPrompt="1"/>
          </p:nvPr>
        </p:nvSpPr>
        <p:spPr>
          <a:xfrm>
            <a:off x="966788" y="2241418"/>
            <a:ext cx="6356480" cy="2926200"/>
          </a:xfrm>
          <a:prstGeom prst="rect">
            <a:avLst/>
          </a:prstGeom>
        </p:spPr>
        <p:txBody>
          <a:bodyPr anchor="t"/>
          <a:lstStyle>
            <a:lvl1pPr algn="l">
              <a:lnSpc>
                <a:spcPct val="120000"/>
              </a:lnSpc>
              <a:spcAft>
                <a:spcPts val="600"/>
              </a:spcAft>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請輸入章節名稱（中文）</a:t>
            </a:r>
          </a:p>
        </p:txBody>
      </p:sp>
    </p:spTree>
    <p:extLst>
      <p:ext uri="{BB962C8B-B14F-4D97-AF65-F5344CB8AC3E}">
        <p14:creationId xmlns:p14="http://schemas.microsoft.com/office/powerpoint/2010/main" val="15286572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章節3_英文標題">
    <p:spTree>
      <p:nvGrpSpPr>
        <p:cNvPr id="1" name=""/>
        <p:cNvGrpSpPr/>
        <p:nvPr/>
      </p:nvGrpSpPr>
      <p:grpSpPr>
        <a:xfrm>
          <a:off x="0" y="0"/>
          <a:ext cx="0" cy="0"/>
          <a:chOff x="0" y="0"/>
          <a:chExt cx="0" cy="0"/>
        </a:xfrm>
      </p:grpSpPr>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7" name="文字版面配置區 19">
            <a:extLst>
              <a:ext uri="{FF2B5EF4-FFF2-40B4-BE49-F238E27FC236}">
                <a16:creationId xmlns:a16="http://schemas.microsoft.com/office/drawing/2014/main" id="{2DD51B6A-A675-9644-A966-67AE11F8C2DB}"/>
              </a:ext>
            </a:extLst>
          </p:cNvPr>
          <p:cNvSpPr>
            <a:spLocks noGrp="1"/>
          </p:cNvSpPr>
          <p:nvPr>
            <p:ph type="body" sz="quarter" idx="18" hasCustomPrompt="1"/>
          </p:nvPr>
        </p:nvSpPr>
        <p:spPr>
          <a:xfrm>
            <a:off x="967109" y="2246089"/>
            <a:ext cx="6356480" cy="2535635"/>
          </a:xfrm>
          <a:prstGeom prst="rect">
            <a:avLst/>
          </a:prstGeom>
        </p:spPr>
        <p:txBody>
          <a:bodyPr anchor="t"/>
          <a:lstStyle>
            <a:lvl1pPr marL="0" indent="0">
              <a:lnSpc>
                <a:spcPct val="100000"/>
              </a:lnSpc>
              <a:buFontTx/>
              <a:buNone/>
              <a:defRPr sz="4000" b="1" i="0">
                <a:solidFill>
                  <a:schemeClr val="bg1"/>
                </a:solidFill>
                <a:latin typeface="Mulish" pitchFamily="2" charset="0"/>
              </a:defRPr>
            </a:lvl1pPr>
          </a:lstStyle>
          <a:p>
            <a:r>
              <a:rPr lang="en" altLang="zh-TW" dirty="0">
                <a:effectLst/>
              </a:rPr>
              <a:t>Please enter the chapter name (EN)</a:t>
            </a:r>
          </a:p>
        </p:txBody>
      </p:sp>
    </p:spTree>
    <p:extLst>
      <p:ext uri="{BB962C8B-B14F-4D97-AF65-F5344CB8AC3E}">
        <p14:creationId xmlns:p14="http://schemas.microsoft.com/office/powerpoint/2010/main" val="28807284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章節4_中英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ED5ED-7ECD-404E-B820-B19CD7D80AAE}"/>
              </a:ext>
            </a:extLst>
          </p:cNvPr>
          <p:cNvSpPr>
            <a:spLocks noGrp="1"/>
          </p:cNvSpPr>
          <p:nvPr>
            <p:ph type="ctrTitle" hasCustomPrompt="1"/>
          </p:nvPr>
        </p:nvSpPr>
        <p:spPr>
          <a:xfrm>
            <a:off x="967109" y="2419102"/>
            <a:ext cx="10191320" cy="574167"/>
          </a:xfrm>
          <a:prstGeom prst="rect">
            <a:avLst/>
          </a:prstGeom>
        </p:spPr>
        <p:txBody>
          <a:bodyPr anchor="ctr"/>
          <a:lstStyle>
            <a:lvl1pPr algn="l">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請輸入章節名稱（中文）</a:t>
            </a:r>
          </a:p>
        </p:txBody>
      </p:sp>
      <p:sp>
        <p:nvSpPr>
          <p:cNvPr id="20" name="文字版面配置區 19">
            <a:extLst>
              <a:ext uri="{FF2B5EF4-FFF2-40B4-BE49-F238E27FC236}">
                <a16:creationId xmlns:a16="http://schemas.microsoft.com/office/drawing/2014/main" id="{CE0D3154-67D9-AC45-9493-5E237A2D65A1}"/>
              </a:ext>
            </a:extLst>
          </p:cNvPr>
          <p:cNvSpPr>
            <a:spLocks noGrp="1"/>
          </p:cNvSpPr>
          <p:nvPr>
            <p:ph type="body" sz="quarter" idx="14" hasCustomPrompt="1"/>
          </p:nvPr>
        </p:nvSpPr>
        <p:spPr>
          <a:xfrm>
            <a:off x="967109" y="3124542"/>
            <a:ext cx="10191320" cy="1892075"/>
          </a:xfrm>
          <a:prstGeom prst="rect">
            <a:avLst/>
          </a:prstGeom>
        </p:spPr>
        <p:txBody>
          <a:bodyPr anchor="t"/>
          <a:lstStyle>
            <a:lvl1pPr marL="0" indent="0">
              <a:buFontTx/>
              <a:buNone/>
              <a:defRPr sz="3200" b="1" i="0">
                <a:solidFill>
                  <a:schemeClr val="bg1"/>
                </a:solidFill>
                <a:latin typeface="Mulish" pitchFamily="2" charset="0"/>
              </a:defRPr>
            </a:lvl1pPr>
          </a:lstStyle>
          <a:p>
            <a:r>
              <a:rPr lang="en" altLang="zh-TW" dirty="0">
                <a:effectLst/>
              </a:rPr>
              <a:t>Please enter the chapter</a:t>
            </a:r>
            <a:r>
              <a:rPr lang="zh-TW" altLang="en-US" dirty="0">
                <a:effectLst/>
              </a:rPr>
              <a:t> </a:t>
            </a:r>
            <a:r>
              <a:rPr lang="en-US" altLang="zh-TW" dirty="0">
                <a:effectLst/>
              </a:rPr>
              <a:t>name (EN)</a:t>
            </a:r>
            <a:endParaRPr lang="en" altLang="zh-TW" dirty="0">
              <a:effectLst/>
            </a:endParaRPr>
          </a:p>
        </p:txBody>
      </p:sp>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3033122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節4_中文標題">
    <p:spTree>
      <p:nvGrpSpPr>
        <p:cNvPr id="1" name=""/>
        <p:cNvGrpSpPr/>
        <p:nvPr/>
      </p:nvGrpSpPr>
      <p:grpSpPr>
        <a:xfrm>
          <a:off x="0" y="0"/>
          <a:ext cx="0" cy="0"/>
          <a:chOff x="0" y="0"/>
          <a:chExt cx="0" cy="0"/>
        </a:xfrm>
      </p:grpSpPr>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13" name="標題 1">
            <a:extLst>
              <a:ext uri="{FF2B5EF4-FFF2-40B4-BE49-F238E27FC236}">
                <a16:creationId xmlns:a16="http://schemas.microsoft.com/office/drawing/2014/main" id="{98C65EFF-7D54-5A47-8DFA-6E89510A15BF}"/>
              </a:ext>
            </a:extLst>
          </p:cNvPr>
          <p:cNvSpPr>
            <a:spLocks noGrp="1"/>
          </p:cNvSpPr>
          <p:nvPr>
            <p:ph type="ctrTitle" hasCustomPrompt="1"/>
          </p:nvPr>
        </p:nvSpPr>
        <p:spPr>
          <a:xfrm>
            <a:off x="966788" y="2241418"/>
            <a:ext cx="6356480" cy="2926200"/>
          </a:xfrm>
          <a:prstGeom prst="rect">
            <a:avLst/>
          </a:prstGeom>
        </p:spPr>
        <p:txBody>
          <a:bodyPr anchor="t"/>
          <a:lstStyle>
            <a:lvl1pPr algn="l">
              <a:lnSpc>
                <a:spcPct val="120000"/>
              </a:lnSpc>
              <a:spcAft>
                <a:spcPts val="600"/>
              </a:spcAft>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請輸入章節名稱（中文）</a:t>
            </a:r>
          </a:p>
        </p:txBody>
      </p:sp>
    </p:spTree>
    <p:extLst>
      <p:ext uri="{BB962C8B-B14F-4D97-AF65-F5344CB8AC3E}">
        <p14:creationId xmlns:p14="http://schemas.microsoft.com/office/powerpoint/2010/main" val="5882525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章節4_英文標題">
    <p:spTree>
      <p:nvGrpSpPr>
        <p:cNvPr id="1" name=""/>
        <p:cNvGrpSpPr/>
        <p:nvPr/>
      </p:nvGrpSpPr>
      <p:grpSpPr>
        <a:xfrm>
          <a:off x="0" y="0"/>
          <a:ext cx="0" cy="0"/>
          <a:chOff x="0" y="0"/>
          <a:chExt cx="0" cy="0"/>
        </a:xfrm>
      </p:grpSpPr>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7" name="文字版面配置區 19">
            <a:extLst>
              <a:ext uri="{FF2B5EF4-FFF2-40B4-BE49-F238E27FC236}">
                <a16:creationId xmlns:a16="http://schemas.microsoft.com/office/drawing/2014/main" id="{E206B4AF-1ECA-834D-8C97-73E2660D749F}"/>
              </a:ext>
            </a:extLst>
          </p:cNvPr>
          <p:cNvSpPr>
            <a:spLocks noGrp="1"/>
          </p:cNvSpPr>
          <p:nvPr>
            <p:ph type="body" sz="quarter" idx="18" hasCustomPrompt="1"/>
          </p:nvPr>
        </p:nvSpPr>
        <p:spPr>
          <a:xfrm>
            <a:off x="967109" y="2246089"/>
            <a:ext cx="6356480" cy="2535635"/>
          </a:xfrm>
          <a:prstGeom prst="rect">
            <a:avLst/>
          </a:prstGeom>
        </p:spPr>
        <p:txBody>
          <a:bodyPr anchor="t"/>
          <a:lstStyle>
            <a:lvl1pPr marL="0" indent="0">
              <a:lnSpc>
                <a:spcPct val="100000"/>
              </a:lnSpc>
              <a:buFontTx/>
              <a:buNone/>
              <a:defRPr sz="4000" b="1" i="0">
                <a:solidFill>
                  <a:schemeClr val="bg1"/>
                </a:solidFill>
                <a:latin typeface="Mulish" pitchFamily="2" charset="0"/>
              </a:defRPr>
            </a:lvl1pPr>
          </a:lstStyle>
          <a:p>
            <a:r>
              <a:rPr lang="en" altLang="zh-TW" dirty="0">
                <a:effectLst/>
              </a:rPr>
              <a:t>Please enter the chapter name (EN)</a:t>
            </a:r>
          </a:p>
        </p:txBody>
      </p:sp>
    </p:spTree>
    <p:extLst>
      <p:ext uri="{BB962C8B-B14F-4D97-AF65-F5344CB8AC3E}">
        <p14:creationId xmlns:p14="http://schemas.microsoft.com/office/powerpoint/2010/main" val="336707468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章節N_中英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ED5ED-7ECD-404E-B820-B19CD7D80AAE}"/>
              </a:ext>
            </a:extLst>
          </p:cNvPr>
          <p:cNvSpPr>
            <a:spLocks noGrp="1"/>
          </p:cNvSpPr>
          <p:nvPr>
            <p:ph type="ctrTitle" hasCustomPrompt="1"/>
          </p:nvPr>
        </p:nvSpPr>
        <p:spPr>
          <a:xfrm>
            <a:off x="967109" y="2419102"/>
            <a:ext cx="10191320" cy="574167"/>
          </a:xfrm>
          <a:prstGeom prst="rect">
            <a:avLst/>
          </a:prstGeom>
        </p:spPr>
        <p:txBody>
          <a:bodyPr anchor="ctr"/>
          <a:lstStyle>
            <a:lvl1pPr algn="l">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請輸入章節名稱</a:t>
            </a:r>
          </a:p>
        </p:txBody>
      </p:sp>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242282" y="6207371"/>
            <a:ext cx="10369910"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a:t>
            </a:r>
            <a:r>
              <a:rPr kumimoji="1" lang="en-US" altLang="zh-TW" dirty="0"/>
              <a:t> 00 </a:t>
            </a:r>
            <a:r>
              <a:rPr kumimoji="1" lang="zh-TW" altLang="en-US" dirty="0"/>
              <a:t>章節名稱｜課程名稱｜講師</a:t>
            </a:r>
          </a:p>
        </p:txBody>
      </p:sp>
      <p:sp>
        <p:nvSpPr>
          <p:cNvPr id="4" name="文字版面配置區 3">
            <a:extLst>
              <a:ext uri="{FF2B5EF4-FFF2-40B4-BE49-F238E27FC236}">
                <a16:creationId xmlns:a16="http://schemas.microsoft.com/office/drawing/2014/main" id="{1F65AC1E-C4BB-3A4E-8DE5-57D1EA7CECEA}"/>
              </a:ext>
            </a:extLst>
          </p:cNvPr>
          <p:cNvSpPr>
            <a:spLocks noGrp="1"/>
          </p:cNvSpPr>
          <p:nvPr>
            <p:ph type="body" sz="quarter" idx="18" hasCustomPrompt="1"/>
          </p:nvPr>
        </p:nvSpPr>
        <p:spPr>
          <a:xfrm>
            <a:off x="966788" y="808035"/>
            <a:ext cx="3748087" cy="1030287"/>
          </a:xfrm>
          <a:prstGeom prst="rect">
            <a:avLst/>
          </a:prstGeom>
        </p:spPr>
        <p:txBody>
          <a:bodyPr/>
          <a:lstStyle>
            <a:lvl1pPr marL="0" indent="0">
              <a:buNone/>
              <a:defRPr sz="5800" b="0" i="0">
                <a:solidFill>
                  <a:schemeClr val="bg1"/>
                </a:solidFill>
                <a:latin typeface="Mulish ExtraLight" pitchFamily="2" charset="0"/>
              </a:defRPr>
            </a:lvl1pPr>
          </a:lstStyle>
          <a:p>
            <a:pPr lvl="0"/>
            <a:r>
              <a:rPr kumimoji="1" lang="en-US" altLang="zh-TW" dirty="0"/>
              <a:t>00</a:t>
            </a:r>
            <a:endParaRPr kumimoji="1" lang="zh-TW" altLang="en-US" dirty="0"/>
          </a:p>
        </p:txBody>
      </p:sp>
      <p:sp>
        <p:nvSpPr>
          <p:cNvPr id="7" name="投影片編號版面配置區 5">
            <a:extLst>
              <a:ext uri="{FF2B5EF4-FFF2-40B4-BE49-F238E27FC236}">
                <a16:creationId xmlns:a16="http://schemas.microsoft.com/office/drawing/2014/main" id="{475ED90C-4101-F448-BD66-8EA572E42578}"/>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9" name="文字版面配置區 19">
            <a:extLst>
              <a:ext uri="{FF2B5EF4-FFF2-40B4-BE49-F238E27FC236}">
                <a16:creationId xmlns:a16="http://schemas.microsoft.com/office/drawing/2014/main" id="{44CB620A-0B38-8B42-BDD5-12C93D59EBF1}"/>
              </a:ext>
            </a:extLst>
          </p:cNvPr>
          <p:cNvSpPr>
            <a:spLocks noGrp="1"/>
          </p:cNvSpPr>
          <p:nvPr>
            <p:ph type="body" sz="quarter" idx="14" hasCustomPrompt="1"/>
          </p:nvPr>
        </p:nvSpPr>
        <p:spPr>
          <a:xfrm>
            <a:off x="967109" y="3124542"/>
            <a:ext cx="10191320" cy="1892075"/>
          </a:xfrm>
          <a:prstGeom prst="rect">
            <a:avLst/>
          </a:prstGeom>
        </p:spPr>
        <p:txBody>
          <a:bodyPr anchor="t"/>
          <a:lstStyle>
            <a:lvl1pPr marL="0" indent="0">
              <a:buFontTx/>
              <a:buNone/>
              <a:defRPr sz="3200" b="1" i="0">
                <a:solidFill>
                  <a:schemeClr val="bg1"/>
                </a:solidFill>
                <a:latin typeface="Mulish" pitchFamily="2" charset="0"/>
              </a:defRPr>
            </a:lvl1pPr>
          </a:lstStyle>
          <a:p>
            <a:r>
              <a:rPr lang="en" altLang="zh-TW" dirty="0">
                <a:effectLst/>
              </a:rPr>
              <a:t>Please enter the English name of chapter</a:t>
            </a:r>
          </a:p>
        </p:txBody>
      </p:sp>
    </p:spTree>
    <p:extLst>
      <p:ext uri="{BB962C8B-B14F-4D97-AF65-F5344CB8AC3E}">
        <p14:creationId xmlns:p14="http://schemas.microsoft.com/office/powerpoint/2010/main" val="30218310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章節N_中文標題">
    <p:spTree>
      <p:nvGrpSpPr>
        <p:cNvPr id="1" name=""/>
        <p:cNvGrpSpPr/>
        <p:nvPr/>
      </p:nvGrpSpPr>
      <p:grpSpPr>
        <a:xfrm>
          <a:off x="0" y="0"/>
          <a:ext cx="0" cy="0"/>
          <a:chOff x="0" y="0"/>
          <a:chExt cx="0" cy="0"/>
        </a:xfrm>
      </p:grpSpPr>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13" name="標題 1">
            <a:extLst>
              <a:ext uri="{FF2B5EF4-FFF2-40B4-BE49-F238E27FC236}">
                <a16:creationId xmlns:a16="http://schemas.microsoft.com/office/drawing/2014/main" id="{98C65EFF-7D54-5A47-8DFA-6E89510A15BF}"/>
              </a:ext>
            </a:extLst>
          </p:cNvPr>
          <p:cNvSpPr>
            <a:spLocks noGrp="1"/>
          </p:cNvSpPr>
          <p:nvPr>
            <p:ph type="ctrTitle" hasCustomPrompt="1"/>
          </p:nvPr>
        </p:nvSpPr>
        <p:spPr>
          <a:xfrm>
            <a:off x="966788" y="2241418"/>
            <a:ext cx="6356480" cy="2926200"/>
          </a:xfrm>
          <a:prstGeom prst="rect">
            <a:avLst/>
          </a:prstGeom>
        </p:spPr>
        <p:txBody>
          <a:bodyPr anchor="t"/>
          <a:lstStyle>
            <a:lvl1pPr algn="l">
              <a:lnSpc>
                <a:spcPct val="120000"/>
              </a:lnSpc>
              <a:spcAft>
                <a:spcPts val="600"/>
              </a:spcAft>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請輸入章節名稱（中文）</a:t>
            </a:r>
          </a:p>
        </p:txBody>
      </p:sp>
      <p:sp>
        <p:nvSpPr>
          <p:cNvPr id="7" name="文字版面配置區 3">
            <a:extLst>
              <a:ext uri="{FF2B5EF4-FFF2-40B4-BE49-F238E27FC236}">
                <a16:creationId xmlns:a16="http://schemas.microsoft.com/office/drawing/2014/main" id="{C12FDF02-750A-A44E-AF02-443CF989E5AA}"/>
              </a:ext>
            </a:extLst>
          </p:cNvPr>
          <p:cNvSpPr>
            <a:spLocks noGrp="1"/>
          </p:cNvSpPr>
          <p:nvPr>
            <p:ph type="body" sz="quarter" idx="18" hasCustomPrompt="1"/>
          </p:nvPr>
        </p:nvSpPr>
        <p:spPr>
          <a:xfrm>
            <a:off x="966788" y="808035"/>
            <a:ext cx="3748087" cy="1030287"/>
          </a:xfrm>
          <a:prstGeom prst="rect">
            <a:avLst/>
          </a:prstGeom>
        </p:spPr>
        <p:txBody>
          <a:bodyPr/>
          <a:lstStyle>
            <a:lvl1pPr marL="0" indent="0">
              <a:buNone/>
              <a:defRPr sz="5800" b="0" i="0">
                <a:solidFill>
                  <a:schemeClr val="bg1"/>
                </a:solidFill>
                <a:latin typeface="Mulish ExtraLight" pitchFamily="2" charset="0"/>
              </a:defRPr>
            </a:lvl1pPr>
          </a:lstStyle>
          <a:p>
            <a:pPr lvl="0"/>
            <a:r>
              <a:rPr kumimoji="1" lang="en-US" altLang="zh-TW" dirty="0"/>
              <a:t>00</a:t>
            </a:r>
            <a:endParaRPr kumimoji="1" lang="zh-TW" altLang="en-US" dirty="0"/>
          </a:p>
        </p:txBody>
      </p:sp>
      <p:sp>
        <p:nvSpPr>
          <p:cNvPr id="11" name="文字版面配置區 25">
            <a:extLst>
              <a:ext uri="{FF2B5EF4-FFF2-40B4-BE49-F238E27FC236}">
                <a16:creationId xmlns:a16="http://schemas.microsoft.com/office/drawing/2014/main" id="{187CFF94-DBB7-D046-9C39-84EB99A9755A}"/>
              </a:ext>
            </a:extLst>
          </p:cNvPr>
          <p:cNvSpPr>
            <a:spLocks noGrp="1"/>
          </p:cNvSpPr>
          <p:nvPr>
            <p:ph type="body" sz="quarter" idx="17" hasCustomPrompt="1"/>
          </p:nvPr>
        </p:nvSpPr>
        <p:spPr>
          <a:xfrm>
            <a:off x="1242282" y="6207371"/>
            <a:ext cx="10369910"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a:t>
            </a:r>
            <a:r>
              <a:rPr kumimoji="1" lang="en-US" altLang="zh-TW" dirty="0"/>
              <a:t> 00 </a:t>
            </a:r>
            <a:r>
              <a:rPr kumimoji="1" lang="zh-TW" altLang="en-US" dirty="0"/>
              <a:t>章節名稱｜課程名稱｜講師</a:t>
            </a:r>
          </a:p>
        </p:txBody>
      </p:sp>
    </p:spTree>
    <p:extLst>
      <p:ext uri="{BB962C8B-B14F-4D97-AF65-F5344CB8AC3E}">
        <p14:creationId xmlns:p14="http://schemas.microsoft.com/office/powerpoint/2010/main" val="2520230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章節N_英文標題">
    <p:spTree>
      <p:nvGrpSpPr>
        <p:cNvPr id="1" name=""/>
        <p:cNvGrpSpPr/>
        <p:nvPr/>
      </p:nvGrpSpPr>
      <p:grpSpPr>
        <a:xfrm>
          <a:off x="0" y="0"/>
          <a:ext cx="0" cy="0"/>
          <a:chOff x="0" y="0"/>
          <a:chExt cx="0" cy="0"/>
        </a:xfrm>
      </p:grpSpPr>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11" name="文字版面配置區 19">
            <a:extLst>
              <a:ext uri="{FF2B5EF4-FFF2-40B4-BE49-F238E27FC236}">
                <a16:creationId xmlns:a16="http://schemas.microsoft.com/office/drawing/2014/main" id="{6A4CCA38-E906-B447-9C6A-C28C6EB8BEB7}"/>
              </a:ext>
            </a:extLst>
          </p:cNvPr>
          <p:cNvSpPr>
            <a:spLocks noGrp="1"/>
          </p:cNvSpPr>
          <p:nvPr>
            <p:ph type="body" sz="quarter" idx="18" hasCustomPrompt="1"/>
          </p:nvPr>
        </p:nvSpPr>
        <p:spPr>
          <a:xfrm>
            <a:off x="967109" y="2246089"/>
            <a:ext cx="6356480" cy="2535635"/>
          </a:xfrm>
          <a:prstGeom prst="rect">
            <a:avLst/>
          </a:prstGeom>
        </p:spPr>
        <p:txBody>
          <a:bodyPr anchor="t"/>
          <a:lstStyle>
            <a:lvl1pPr marL="0" indent="0">
              <a:lnSpc>
                <a:spcPct val="110000"/>
              </a:lnSpc>
              <a:buFontTx/>
              <a:buNone/>
              <a:defRPr sz="4000" b="1" i="0">
                <a:solidFill>
                  <a:schemeClr val="bg1"/>
                </a:solidFill>
                <a:latin typeface="Mulish" pitchFamily="2" charset="0"/>
              </a:defRPr>
            </a:lvl1pPr>
          </a:lstStyle>
          <a:p>
            <a:r>
              <a:rPr lang="en" altLang="zh-TW" dirty="0">
                <a:effectLst/>
              </a:rPr>
              <a:t>Please enter the chapter name (EN)</a:t>
            </a:r>
          </a:p>
        </p:txBody>
      </p:sp>
      <p:sp>
        <p:nvSpPr>
          <p:cNvPr id="7" name="文字版面配置區 3">
            <a:extLst>
              <a:ext uri="{FF2B5EF4-FFF2-40B4-BE49-F238E27FC236}">
                <a16:creationId xmlns:a16="http://schemas.microsoft.com/office/drawing/2014/main" id="{887E58D2-D1EE-9B46-8501-31F4691E2E88}"/>
              </a:ext>
            </a:extLst>
          </p:cNvPr>
          <p:cNvSpPr>
            <a:spLocks noGrp="1"/>
          </p:cNvSpPr>
          <p:nvPr>
            <p:ph type="body" sz="quarter" idx="19" hasCustomPrompt="1"/>
          </p:nvPr>
        </p:nvSpPr>
        <p:spPr>
          <a:xfrm>
            <a:off x="966788" y="808035"/>
            <a:ext cx="3748087" cy="1030287"/>
          </a:xfrm>
          <a:prstGeom prst="rect">
            <a:avLst/>
          </a:prstGeom>
        </p:spPr>
        <p:txBody>
          <a:bodyPr/>
          <a:lstStyle>
            <a:lvl1pPr marL="0" indent="0">
              <a:buNone/>
              <a:defRPr sz="5800" b="0" i="0">
                <a:solidFill>
                  <a:schemeClr val="bg1"/>
                </a:solidFill>
                <a:latin typeface="Mulish ExtraLight" pitchFamily="2" charset="0"/>
              </a:defRPr>
            </a:lvl1pPr>
          </a:lstStyle>
          <a:p>
            <a:pPr lvl="0"/>
            <a:r>
              <a:rPr kumimoji="1" lang="en-US" altLang="zh-TW" dirty="0"/>
              <a:t>00</a:t>
            </a:r>
            <a:endParaRPr kumimoji="1" lang="zh-TW" altLang="en-US" dirty="0"/>
          </a:p>
        </p:txBody>
      </p:sp>
      <p:sp>
        <p:nvSpPr>
          <p:cNvPr id="12" name="文字版面配置區 25">
            <a:extLst>
              <a:ext uri="{FF2B5EF4-FFF2-40B4-BE49-F238E27FC236}">
                <a16:creationId xmlns:a16="http://schemas.microsoft.com/office/drawing/2014/main" id="{11905278-3D60-9845-BFF4-B29A2AE117F4}"/>
              </a:ext>
            </a:extLst>
          </p:cNvPr>
          <p:cNvSpPr>
            <a:spLocks noGrp="1"/>
          </p:cNvSpPr>
          <p:nvPr>
            <p:ph type="body" sz="quarter" idx="17" hasCustomPrompt="1"/>
          </p:nvPr>
        </p:nvSpPr>
        <p:spPr>
          <a:xfrm>
            <a:off x="1242282" y="6207371"/>
            <a:ext cx="10369910"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a:t>
            </a:r>
            <a:r>
              <a:rPr kumimoji="1" lang="en-US" altLang="zh-TW" dirty="0"/>
              <a:t> 00 </a:t>
            </a:r>
            <a:r>
              <a:rPr kumimoji="1" lang="zh-TW" altLang="en-US" dirty="0"/>
              <a:t>章節名稱｜課程名稱｜講師</a:t>
            </a:r>
          </a:p>
        </p:txBody>
      </p:sp>
    </p:spTree>
    <p:extLst>
      <p:ext uri="{BB962C8B-B14F-4D97-AF65-F5344CB8AC3E}">
        <p14:creationId xmlns:p14="http://schemas.microsoft.com/office/powerpoint/2010/main" val="3224012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內容頁_中文標題＋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ED5ED-7ECD-404E-B820-B19CD7D80AAE}"/>
              </a:ext>
            </a:extLst>
          </p:cNvPr>
          <p:cNvSpPr>
            <a:spLocks noGrp="1"/>
          </p:cNvSpPr>
          <p:nvPr>
            <p:ph type="ctrTitle" hasCustomPrompt="1"/>
          </p:nvPr>
        </p:nvSpPr>
        <p:spPr>
          <a:xfrm>
            <a:off x="953359" y="824935"/>
            <a:ext cx="8747531" cy="574167"/>
          </a:xfrm>
          <a:prstGeom prst="rect">
            <a:avLst/>
          </a:prstGeom>
        </p:spPr>
        <p:txBody>
          <a:bodyPr anchor="ctr"/>
          <a:lstStyle>
            <a:lvl1pPr algn="l">
              <a:defRPr sz="4300" b="1" i="0">
                <a:solidFill>
                  <a:schemeClr val="accent2"/>
                </a:solidFill>
                <a:latin typeface="Microsoft JhengHei" panose="020B0604030504040204" pitchFamily="34" charset="-120"/>
                <a:ea typeface="Microsoft JhengHei" panose="020B0604030504040204" pitchFamily="34" charset="-120"/>
              </a:defRPr>
            </a:lvl1pPr>
          </a:lstStyle>
          <a:p>
            <a:r>
              <a:rPr kumimoji="1" lang="zh-TW" altLang="en-US" dirty="0"/>
              <a:t>請輸入本頁標題</a:t>
            </a:r>
          </a:p>
        </p:txBody>
      </p:sp>
      <p:sp>
        <p:nvSpPr>
          <p:cNvPr id="6" name="文字版面配置區 25">
            <a:extLst>
              <a:ext uri="{FF2B5EF4-FFF2-40B4-BE49-F238E27FC236}">
                <a16:creationId xmlns:a16="http://schemas.microsoft.com/office/drawing/2014/main" id="{AC8A6114-E9C4-AB4F-8FBE-1BB3BC53356A}"/>
              </a:ext>
            </a:extLst>
          </p:cNvPr>
          <p:cNvSpPr>
            <a:spLocks noGrp="1"/>
          </p:cNvSpPr>
          <p:nvPr>
            <p:ph type="body" sz="quarter" idx="17" hasCustomPrompt="1"/>
          </p:nvPr>
        </p:nvSpPr>
        <p:spPr>
          <a:xfrm>
            <a:off x="1242282" y="6207371"/>
            <a:ext cx="10369910" cy="234897"/>
          </a:xfrm>
          <a:prstGeom prst="rect">
            <a:avLst/>
          </a:prstGeom>
        </p:spPr>
        <p:txBody>
          <a:bodyPr anchor="ctr"/>
          <a:lstStyle>
            <a:lvl1pPr marL="0" indent="0">
              <a:buNone/>
              <a:defRPr sz="1200" b="0" i="0">
                <a:solidFill>
                  <a:schemeClr val="tx1"/>
                </a:solidFill>
                <a:latin typeface="Microsoft JhengHei" panose="020B0604030504040204" pitchFamily="34" charset="-120"/>
                <a:ea typeface="Microsoft JhengHei" panose="020B0604030504040204" pitchFamily="34" charset="-120"/>
              </a:defRPr>
            </a:lvl1pPr>
          </a:lstStyle>
          <a:p>
            <a:pPr lvl="0"/>
            <a:r>
              <a:rPr kumimoji="1" lang="zh-TW" altLang="en-US" dirty="0"/>
              <a:t>章節</a:t>
            </a:r>
            <a:r>
              <a:rPr kumimoji="1" lang="en-US" altLang="zh-TW" dirty="0"/>
              <a:t> 00 </a:t>
            </a:r>
            <a:r>
              <a:rPr kumimoji="1" lang="zh-TW" altLang="en-US" dirty="0"/>
              <a:t>章節名稱｜課程名稱｜講師</a:t>
            </a:r>
          </a:p>
        </p:txBody>
      </p:sp>
      <p:sp>
        <p:nvSpPr>
          <p:cNvPr id="8" name="文字版面配置區 7">
            <a:extLst>
              <a:ext uri="{FF2B5EF4-FFF2-40B4-BE49-F238E27FC236}">
                <a16:creationId xmlns:a16="http://schemas.microsoft.com/office/drawing/2014/main" id="{2286E335-9272-8248-834E-E8545F73D3F4}"/>
              </a:ext>
            </a:extLst>
          </p:cNvPr>
          <p:cNvSpPr>
            <a:spLocks noGrp="1"/>
          </p:cNvSpPr>
          <p:nvPr>
            <p:ph type="body" sz="quarter" idx="20" hasCustomPrompt="1"/>
          </p:nvPr>
        </p:nvSpPr>
        <p:spPr>
          <a:xfrm>
            <a:off x="954088" y="1618596"/>
            <a:ext cx="10102795" cy="4089127"/>
          </a:xfrm>
          <a:prstGeom prst="rect">
            <a:avLst/>
          </a:prstGeom>
        </p:spPr>
        <p:txBody>
          <a:bodyPr/>
          <a:lstStyle>
            <a:lvl1pPr marL="0" marR="0" indent="0" algn="l" defTabSz="914400" rtl="0" eaLnBrk="1" fontAlgn="auto" latinLnBrk="0" hangingPunct="1">
              <a:lnSpc>
                <a:spcPct val="130000"/>
              </a:lnSpc>
              <a:spcBef>
                <a:spcPts val="1400"/>
              </a:spcBef>
              <a:spcAft>
                <a:spcPts val="0"/>
              </a:spcAft>
              <a:buClrTx/>
              <a:buSzTx/>
              <a:buFont typeface="Arial" panose="020B0604020202020204" pitchFamily="34" charset="0"/>
              <a:buNone/>
              <a:tabLst/>
              <a:defRPr sz="2700" spc="0" baseline="0">
                <a:latin typeface="Microsoft JhengHei" panose="020B0604030504040204" pitchFamily="34" charset="-120"/>
                <a:ea typeface="Microsoft JhengHei" panose="020B0604030504040204" pitchFamily="34" charset="-120"/>
              </a:defRPr>
            </a:lvl1pPr>
          </a:lstStyle>
          <a:p>
            <a:r>
              <a:rPr lang="zh-TW" altLang="en-US" dirty="0">
                <a:effectLst/>
              </a:rPr>
              <a:t>請輸入文字</a:t>
            </a:r>
            <a:endParaRPr lang="en-US" altLang="zh-TW" dirty="0">
              <a:effectLst/>
            </a:endParaRPr>
          </a:p>
        </p:txBody>
      </p:sp>
      <p:sp>
        <p:nvSpPr>
          <p:cNvPr id="9" name="投影片編號版面配置區 5">
            <a:extLst>
              <a:ext uri="{FF2B5EF4-FFF2-40B4-BE49-F238E27FC236}">
                <a16:creationId xmlns:a16="http://schemas.microsoft.com/office/drawing/2014/main" id="{DFC5154C-0399-3A45-91DB-859D3A613CDB}"/>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tx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2164679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首頁_中文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ED5ED-7ECD-404E-B820-B19CD7D80AAE}"/>
              </a:ext>
            </a:extLst>
          </p:cNvPr>
          <p:cNvSpPr>
            <a:spLocks noGrp="1"/>
          </p:cNvSpPr>
          <p:nvPr>
            <p:ph type="ctrTitle" hasCustomPrompt="1"/>
          </p:nvPr>
        </p:nvSpPr>
        <p:spPr>
          <a:xfrm>
            <a:off x="967109" y="2141506"/>
            <a:ext cx="6356480" cy="1886444"/>
          </a:xfrm>
          <a:prstGeom prst="rect">
            <a:avLst/>
          </a:prstGeom>
        </p:spPr>
        <p:txBody>
          <a:bodyPr anchor="t"/>
          <a:lstStyle>
            <a:lvl1pPr algn="l">
              <a:lnSpc>
                <a:spcPct val="120000"/>
              </a:lnSpc>
              <a:spcAft>
                <a:spcPts val="600"/>
              </a:spcAft>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請輸入課程主題（中文）</a:t>
            </a:r>
          </a:p>
        </p:txBody>
      </p:sp>
      <p:sp>
        <p:nvSpPr>
          <p:cNvPr id="4" name="文字版面配置區 3">
            <a:extLst>
              <a:ext uri="{FF2B5EF4-FFF2-40B4-BE49-F238E27FC236}">
                <a16:creationId xmlns:a16="http://schemas.microsoft.com/office/drawing/2014/main" id="{F8FE13AC-A2AC-3B47-A525-D8E946A0F540}"/>
              </a:ext>
            </a:extLst>
          </p:cNvPr>
          <p:cNvSpPr>
            <a:spLocks noGrp="1"/>
          </p:cNvSpPr>
          <p:nvPr>
            <p:ph type="body" sz="quarter" idx="18" hasCustomPrompt="1"/>
          </p:nvPr>
        </p:nvSpPr>
        <p:spPr>
          <a:xfrm>
            <a:off x="967108" y="4572000"/>
            <a:ext cx="6650095" cy="385763"/>
          </a:xfrm>
          <a:prstGeom prst="rect">
            <a:avLst/>
          </a:prstGeom>
        </p:spPr>
        <p:txBody>
          <a:bodyPr/>
          <a:lstStyle>
            <a:lvl1pPr marL="0" indent="0">
              <a:buNone/>
              <a:defRPr sz="2200" b="1"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請輸入講師</a:t>
            </a:r>
            <a:endParaRPr kumimoji="1" lang="en-US" altLang="zh-TW" dirty="0"/>
          </a:p>
          <a:p>
            <a:pPr lvl="0"/>
            <a:endParaRPr kumimoji="1" lang="zh-TW" altLang="en-US" dirty="0"/>
          </a:p>
        </p:txBody>
      </p:sp>
      <p:sp>
        <p:nvSpPr>
          <p:cNvPr id="12" name="文字版面配置區 3">
            <a:extLst>
              <a:ext uri="{FF2B5EF4-FFF2-40B4-BE49-F238E27FC236}">
                <a16:creationId xmlns:a16="http://schemas.microsoft.com/office/drawing/2014/main" id="{49B93D7A-BBC7-434C-BBB9-3FB8E00C03ED}"/>
              </a:ext>
            </a:extLst>
          </p:cNvPr>
          <p:cNvSpPr>
            <a:spLocks noGrp="1"/>
          </p:cNvSpPr>
          <p:nvPr>
            <p:ph type="body" sz="quarter" idx="19" hasCustomPrompt="1"/>
          </p:nvPr>
        </p:nvSpPr>
        <p:spPr>
          <a:xfrm>
            <a:off x="967108" y="5025006"/>
            <a:ext cx="6650095" cy="385763"/>
          </a:xfrm>
          <a:prstGeom prst="rect">
            <a:avLst/>
          </a:prstGeom>
        </p:spPr>
        <p:txBody>
          <a:bodyPr/>
          <a:lstStyle>
            <a:lvl1pPr marL="0" indent="0">
              <a:buNone/>
              <a:defRPr sz="2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請輸入科系與學校</a:t>
            </a:r>
          </a:p>
        </p:txBody>
      </p:sp>
    </p:spTree>
    <p:extLst>
      <p:ext uri="{BB962C8B-B14F-4D97-AF65-F5344CB8AC3E}">
        <p14:creationId xmlns:p14="http://schemas.microsoft.com/office/powerpoint/2010/main" val="2286443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內容頁_英文標題＋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ED5ED-7ECD-404E-B820-B19CD7D80AAE}"/>
              </a:ext>
            </a:extLst>
          </p:cNvPr>
          <p:cNvSpPr>
            <a:spLocks noGrp="1"/>
          </p:cNvSpPr>
          <p:nvPr>
            <p:ph type="ctrTitle" hasCustomPrompt="1"/>
          </p:nvPr>
        </p:nvSpPr>
        <p:spPr>
          <a:xfrm>
            <a:off x="953359" y="728685"/>
            <a:ext cx="8830033" cy="574167"/>
          </a:xfrm>
          <a:prstGeom prst="rect">
            <a:avLst/>
          </a:prstGeom>
        </p:spPr>
        <p:txBody>
          <a:bodyPr anchor="ctr"/>
          <a:lstStyle>
            <a:lvl1pPr algn="l">
              <a:defRPr sz="3400" b="1" i="0">
                <a:solidFill>
                  <a:schemeClr val="accent2"/>
                </a:solidFill>
                <a:latin typeface="Mulish" pitchFamily="2" charset="0"/>
                <a:ea typeface="Microsoft JhengHei" panose="020B0604030504040204" pitchFamily="34" charset="-120"/>
              </a:defRPr>
            </a:lvl1pPr>
          </a:lstStyle>
          <a:p>
            <a:r>
              <a:rPr kumimoji="1" lang="en-US" altLang="zh-TW" dirty="0"/>
              <a:t>Please enter an English title</a:t>
            </a:r>
            <a:endParaRPr kumimoji="1" lang="zh-TW" altLang="en-US" dirty="0"/>
          </a:p>
        </p:txBody>
      </p:sp>
      <p:sp>
        <p:nvSpPr>
          <p:cNvPr id="6" name="文字版面配置區 25">
            <a:extLst>
              <a:ext uri="{FF2B5EF4-FFF2-40B4-BE49-F238E27FC236}">
                <a16:creationId xmlns:a16="http://schemas.microsoft.com/office/drawing/2014/main" id="{AC8A6114-E9C4-AB4F-8FBE-1BB3BC53356A}"/>
              </a:ext>
            </a:extLst>
          </p:cNvPr>
          <p:cNvSpPr>
            <a:spLocks noGrp="1"/>
          </p:cNvSpPr>
          <p:nvPr>
            <p:ph type="body" sz="quarter" idx="17" hasCustomPrompt="1"/>
          </p:nvPr>
        </p:nvSpPr>
        <p:spPr>
          <a:xfrm>
            <a:off x="1242282" y="6207371"/>
            <a:ext cx="10369910" cy="234897"/>
          </a:xfrm>
          <a:prstGeom prst="rect">
            <a:avLst/>
          </a:prstGeom>
        </p:spPr>
        <p:txBody>
          <a:bodyPr anchor="ctr"/>
          <a:lstStyle>
            <a:lvl1pPr marL="0" indent="0">
              <a:buNone/>
              <a:defRPr sz="1200" b="0" i="0">
                <a:solidFill>
                  <a:schemeClr val="tx1"/>
                </a:solidFill>
                <a:latin typeface="Microsoft JhengHei" panose="020B0604030504040204" pitchFamily="34" charset="-120"/>
                <a:ea typeface="Microsoft JhengHei" panose="020B0604030504040204" pitchFamily="34" charset="-120"/>
              </a:defRPr>
            </a:lvl1pPr>
          </a:lstStyle>
          <a:p>
            <a:pPr lvl="0"/>
            <a:r>
              <a:rPr kumimoji="1" lang="zh-TW" altLang="en-US" dirty="0"/>
              <a:t>章節</a:t>
            </a:r>
            <a:r>
              <a:rPr kumimoji="1" lang="en-US" altLang="zh-TW" dirty="0"/>
              <a:t> 00 </a:t>
            </a:r>
            <a:r>
              <a:rPr kumimoji="1" lang="zh-TW" altLang="en-US" dirty="0"/>
              <a:t>章節名稱｜課程名稱｜講師</a:t>
            </a:r>
          </a:p>
        </p:txBody>
      </p:sp>
      <p:sp>
        <p:nvSpPr>
          <p:cNvPr id="8" name="文字版面配置區 3">
            <a:extLst>
              <a:ext uri="{FF2B5EF4-FFF2-40B4-BE49-F238E27FC236}">
                <a16:creationId xmlns:a16="http://schemas.microsoft.com/office/drawing/2014/main" id="{E144514D-284E-614E-ADEC-4AB5C03C0E5A}"/>
              </a:ext>
            </a:extLst>
          </p:cNvPr>
          <p:cNvSpPr>
            <a:spLocks noGrp="1"/>
          </p:cNvSpPr>
          <p:nvPr>
            <p:ph type="body" sz="quarter" idx="20" hasCustomPrompt="1"/>
          </p:nvPr>
        </p:nvSpPr>
        <p:spPr>
          <a:xfrm>
            <a:off x="954088" y="1578855"/>
            <a:ext cx="10102795" cy="4132263"/>
          </a:xfrm>
          <a:prstGeom prst="rect">
            <a:avLst/>
          </a:prstGeom>
        </p:spPr>
        <p:txBody>
          <a:bodyPr/>
          <a:lstStyle>
            <a:lvl1pPr marL="0" indent="0">
              <a:lnSpc>
                <a:spcPct val="120000"/>
              </a:lnSpc>
              <a:spcBef>
                <a:spcPts val="1500"/>
              </a:spcBef>
              <a:buNone/>
              <a:defRPr sz="2600" b="0" i="0">
                <a:latin typeface="Mulish" pitchFamily="2" charset="0"/>
                <a:ea typeface="Microsoft JhengHei" panose="020B0604030504040204" pitchFamily="34" charset="-120"/>
              </a:defRPr>
            </a:lvl1pPr>
            <a:lvl2pPr>
              <a:defRPr b="0" i="0">
                <a:latin typeface="Mulish" pitchFamily="2" charset="0"/>
                <a:ea typeface="Microsoft JhengHei" panose="020B0604030504040204" pitchFamily="34" charset="-120"/>
              </a:defRPr>
            </a:lvl2pPr>
            <a:lvl3pPr>
              <a:defRPr b="0" i="0">
                <a:latin typeface="Mulish" pitchFamily="2" charset="0"/>
                <a:ea typeface="Microsoft JhengHei" panose="020B0604030504040204" pitchFamily="34" charset="-120"/>
              </a:defRPr>
            </a:lvl3pPr>
            <a:lvl4pPr>
              <a:defRPr b="0" i="0">
                <a:latin typeface="Mulish" pitchFamily="2" charset="0"/>
                <a:ea typeface="Microsoft JhengHei" panose="020B0604030504040204" pitchFamily="34" charset="-120"/>
              </a:defRPr>
            </a:lvl4pPr>
            <a:lvl5pPr>
              <a:defRPr b="0" i="0">
                <a:latin typeface="Mulish" pitchFamily="2" charset="0"/>
                <a:ea typeface="Microsoft JhengHei" panose="020B0604030504040204" pitchFamily="34" charset="-120"/>
              </a:defRPr>
            </a:lvl5pPr>
          </a:lstStyle>
          <a:p>
            <a:r>
              <a:rPr lang="en" altLang="zh-TW" dirty="0">
                <a:effectLst/>
              </a:rPr>
              <a:t>Please enter English content</a:t>
            </a:r>
          </a:p>
        </p:txBody>
      </p:sp>
      <p:sp>
        <p:nvSpPr>
          <p:cNvPr id="9" name="投影片編號版面配置區 5">
            <a:extLst>
              <a:ext uri="{FF2B5EF4-FFF2-40B4-BE49-F238E27FC236}">
                <a16:creationId xmlns:a16="http://schemas.microsoft.com/office/drawing/2014/main" id="{32733932-6E61-6548-8B2E-44E862CD0137}"/>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tx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32382654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內容頁_滿版圖片">
    <p:spTree>
      <p:nvGrpSpPr>
        <p:cNvPr id="1" name=""/>
        <p:cNvGrpSpPr/>
        <p:nvPr/>
      </p:nvGrpSpPr>
      <p:grpSpPr>
        <a:xfrm>
          <a:off x="0" y="0"/>
          <a:ext cx="0" cy="0"/>
          <a:chOff x="0" y="0"/>
          <a:chExt cx="0" cy="0"/>
        </a:xfrm>
      </p:grpSpPr>
      <p:sp>
        <p:nvSpPr>
          <p:cNvPr id="4" name="圖片版面配置區 3">
            <a:extLst>
              <a:ext uri="{FF2B5EF4-FFF2-40B4-BE49-F238E27FC236}">
                <a16:creationId xmlns:a16="http://schemas.microsoft.com/office/drawing/2014/main" id="{1E9905BC-16D6-3D4A-9DD2-2EBC27F18C04}"/>
              </a:ext>
            </a:extLst>
          </p:cNvPr>
          <p:cNvSpPr>
            <a:spLocks noGrp="1"/>
          </p:cNvSpPr>
          <p:nvPr>
            <p:ph type="pic" sz="quarter" idx="18"/>
          </p:nvPr>
        </p:nvSpPr>
        <p:spPr>
          <a:xfrm>
            <a:off x="0" y="0"/>
            <a:ext cx="12003519" cy="6858000"/>
          </a:xfrm>
          <a:prstGeom prst="rect">
            <a:avLst/>
          </a:prstGeom>
        </p:spPr>
        <p:txBody>
          <a:bodyPr/>
          <a:lstStyle/>
          <a:p>
            <a:endParaRPr kumimoji="1" lang="zh-TW" altLang="en-US"/>
          </a:p>
        </p:txBody>
      </p:sp>
      <p:sp>
        <p:nvSpPr>
          <p:cNvPr id="8" name="投影片編號版面配置區 5">
            <a:extLst>
              <a:ext uri="{FF2B5EF4-FFF2-40B4-BE49-F238E27FC236}">
                <a16:creationId xmlns:a16="http://schemas.microsoft.com/office/drawing/2014/main" id="{B78D47A3-6ECE-5E44-BB87-769F0FD92542}"/>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tx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14008310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內容頁_滿版圖片＋中文標題">
    <p:spTree>
      <p:nvGrpSpPr>
        <p:cNvPr id="1" name=""/>
        <p:cNvGrpSpPr/>
        <p:nvPr/>
      </p:nvGrpSpPr>
      <p:grpSpPr>
        <a:xfrm>
          <a:off x="0" y="0"/>
          <a:ext cx="0" cy="0"/>
          <a:chOff x="0" y="0"/>
          <a:chExt cx="0" cy="0"/>
        </a:xfrm>
      </p:grpSpPr>
      <p:sp>
        <p:nvSpPr>
          <p:cNvPr id="4" name="圖片版面配置區 3">
            <a:extLst>
              <a:ext uri="{FF2B5EF4-FFF2-40B4-BE49-F238E27FC236}">
                <a16:creationId xmlns:a16="http://schemas.microsoft.com/office/drawing/2014/main" id="{1E9905BC-16D6-3D4A-9DD2-2EBC27F18C04}"/>
              </a:ext>
            </a:extLst>
          </p:cNvPr>
          <p:cNvSpPr>
            <a:spLocks noGrp="1"/>
          </p:cNvSpPr>
          <p:nvPr>
            <p:ph type="pic" sz="quarter" idx="18"/>
          </p:nvPr>
        </p:nvSpPr>
        <p:spPr>
          <a:xfrm>
            <a:off x="0" y="1189317"/>
            <a:ext cx="12002400" cy="5668682"/>
          </a:xfrm>
          <a:prstGeom prst="rect">
            <a:avLst/>
          </a:prstGeom>
        </p:spPr>
        <p:txBody>
          <a:bodyPr/>
          <a:lstStyle/>
          <a:p>
            <a:endParaRPr kumimoji="1" lang="zh-TW" altLang="en-US" dirty="0"/>
          </a:p>
        </p:txBody>
      </p:sp>
      <p:sp>
        <p:nvSpPr>
          <p:cNvPr id="5" name="矩形 4">
            <a:extLst>
              <a:ext uri="{FF2B5EF4-FFF2-40B4-BE49-F238E27FC236}">
                <a16:creationId xmlns:a16="http://schemas.microsoft.com/office/drawing/2014/main" id="{407E7BE4-C1CC-6A42-9A7F-3ACB7BE0D0EB}"/>
              </a:ext>
            </a:extLst>
          </p:cNvPr>
          <p:cNvSpPr/>
          <p:nvPr userDrawn="1"/>
        </p:nvSpPr>
        <p:spPr>
          <a:xfrm>
            <a:off x="1" y="0"/>
            <a:ext cx="11997202" cy="118931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標題 1">
            <a:extLst>
              <a:ext uri="{FF2B5EF4-FFF2-40B4-BE49-F238E27FC236}">
                <a16:creationId xmlns:a16="http://schemas.microsoft.com/office/drawing/2014/main" id="{DE066061-A6A5-D842-A31D-3CED02F967A3}"/>
              </a:ext>
            </a:extLst>
          </p:cNvPr>
          <p:cNvSpPr>
            <a:spLocks noGrp="1"/>
          </p:cNvSpPr>
          <p:nvPr>
            <p:ph type="ctrTitle" hasCustomPrompt="1"/>
          </p:nvPr>
        </p:nvSpPr>
        <p:spPr>
          <a:xfrm>
            <a:off x="953359" y="359005"/>
            <a:ext cx="10455376" cy="574167"/>
          </a:xfrm>
          <a:prstGeom prst="rect">
            <a:avLst/>
          </a:prstGeom>
        </p:spPr>
        <p:txBody>
          <a:bodyPr anchor="ctr"/>
          <a:lstStyle>
            <a:lvl1pPr algn="l">
              <a:defRPr sz="36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請輸入本頁標題</a:t>
            </a:r>
          </a:p>
        </p:txBody>
      </p:sp>
      <p:sp>
        <p:nvSpPr>
          <p:cNvPr id="8" name="投影片編號版面配置區 5">
            <a:extLst>
              <a:ext uri="{FF2B5EF4-FFF2-40B4-BE49-F238E27FC236}">
                <a16:creationId xmlns:a16="http://schemas.microsoft.com/office/drawing/2014/main" id="{B78D47A3-6ECE-5E44-BB87-769F0FD92542}"/>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tx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6302706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內容頁_滿版圖片＋英文標題">
    <p:spTree>
      <p:nvGrpSpPr>
        <p:cNvPr id="1" name=""/>
        <p:cNvGrpSpPr/>
        <p:nvPr/>
      </p:nvGrpSpPr>
      <p:grpSpPr>
        <a:xfrm>
          <a:off x="0" y="0"/>
          <a:ext cx="0" cy="0"/>
          <a:chOff x="0" y="0"/>
          <a:chExt cx="0" cy="0"/>
        </a:xfrm>
      </p:grpSpPr>
      <p:sp>
        <p:nvSpPr>
          <p:cNvPr id="4" name="圖片版面配置區 3">
            <a:extLst>
              <a:ext uri="{FF2B5EF4-FFF2-40B4-BE49-F238E27FC236}">
                <a16:creationId xmlns:a16="http://schemas.microsoft.com/office/drawing/2014/main" id="{1E9905BC-16D6-3D4A-9DD2-2EBC27F18C04}"/>
              </a:ext>
            </a:extLst>
          </p:cNvPr>
          <p:cNvSpPr>
            <a:spLocks noGrp="1"/>
          </p:cNvSpPr>
          <p:nvPr>
            <p:ph type="pic" sz="quarter" idx="18"/>
          </p:nvPr>
        </p:nvSpPr>
        <p:spPr>
          <a:xfrm>
            <a:off x="0" y="1189317"/>
            <a:ext cx="12002400" cy="5668682"/>
          </a:xfrm>
          <a:prstGeom prst="rect">
            <a:avLst/>
          </a:prstGeom>
        </p:spPr>
        <p:txBody>
          <a:bodyPr/>
          <a:lstStyle/>
          <a:p>
            <a:endParaRPr kumimoji="1" lang="zh-TW" altLang="en-US" dirty="0"/>
          </a:p>
        </p:txBody>
      </p:sp>
      <p:sp>
        <p:nvSpPr>
          <p:cNvPr id="5" name="矩形 4">
            <a:extLst>
              <a:ext uri="{FF2B5EF4-FFF2-40B4-BE49-F238E27FC236}">
                <a16:creationId xmlns:a16="http://schemas.microsoft.com/office/drawing/2014/main" id="{407E7BE4-C1CC-6A42-9A7F-3ACB7BE0D0EB}"/>
              </a:ext>
            </a:extLst>
          </p:cNvPr>
          <p:cNvSpPr/>
          <p:nvPr userDrawn="1"/>
        </p:nvSpPr>
        <p:spPr>
          <a:xfrm>
            <a:off x="1" y="0"/>
            <a:ext cx="11997202" cy="1189317"/>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投影片編號版面配置區 5">
            <a:extLst>
              <a:ext uri="{FF2B5EF4-FFF2-40B4-BE49-F238E27FC236}">
                <a16:creationId xmlns:a16="http://schemas.microsoft.com/office/drawing/2014/main" id="{B78D47A3-6ECE-5E44-BB87-769F0FD92542}"/>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tx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10" name="標題 1">
            <a:extLst>
              <a:ext uri="{FF2B5EF4-FFF2-40B4-BE49-F238E27FC236}">
                <a16:creationId xmlns:a16="http://schemas.microsoft.com/office/drawing/2014/main" id="{64B75368-3272-5840-B040-1CA08690D8A7}"/>
              </a:ext>
            </a:extLst>
          </p:cNvPr>
          <p:cNvSpPr>
            <a:spLocks noGrp="1"/>
          </p:cNvSpPr>
          <p:nvPr>
            <p:ph type="ctrTitle" hasCustomPrompt="1"/>
          </p:nvPr>
        </p:nvSpPr>
        <p:spPr>
          <a:xfrm>
            <a:off x="953359" y="360637"/>
            <a:ext cx="8830033" cy="574167"/>
          </a:xfrm>
          <a:prstGeom prst="rect">
            <a:avLst/>
          </a:prstGeom>
        </p:spPr>
        <p:txBody>
          <a:bodyPr anchor="ctr"/>
          <a:lstStyle>
            <a:lvl1pPr algn="l">
              <a:defRPr sz="3400" b="1" i="0">
                <a:solidFill>
                  <a:schemeClr val="bg1"/>
                </a:solidFill>
                <a:latin typeface="Mulish" pitchFamily="2" charset="0"/>
                <a:ea typeface="Microsoft JhengHei" panose="020B0604030504040204" pitchFamily="34" charset="-120"/>
              </a:defRPr>
            </a:lvl1pPr>
          </a:lstStyle>
          <a:p>
            <a:r>
              <a:rPr kumimoji="1" lang="en-US" altLang="zh-TW" dirty="0"/>
              <a:t>Please enter an English title</a:t>
            </a:r>
            <a:endParaRPr kumimoji="1" lang="zh-TW" altLang="en-US" dirty="0"/>
          </a:p>
        </p:txBody>
      </p:sp>
    </p:spTree>
    <p:extLst>
      <p:ext uri="{BB962C8B-B14F-4D97-AF65-F5344CB8AC3E}">
        <p14:creationId xmlns:p14="http://schemas.microsoft.com/office/powerpoint/2010/main" val="17301743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內容頁_僅中文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ED5ED-7ECD-404E-B820-B19CD7D80AAE}"/>
              </a:ext>
            </a:extLst>
          </p:cNvPr>
          <p:cNvSpPr>
            <a:spLocks noGrp="1"/>
          </p:cNvSpPr>
          <p:nvPr>
            <p:ph type="ctrTitle" hasCustomPrompt="1"/>
          </p:nvPr>
        </p:nvSpPr>
        <p:spPr>
          <a:xfrm>
            <a:off x="953359" y="824935"/>
            <a:ext cx="8747531" cy="574167"/>
          </a:xfrm>
          <a:prstGeom prst="rect">
            <a:avLst/>
          </a:prstGeom>
        </p:spPr>
        <p:txBody>
          <a:bodyPr anchor="ctr"/>
          <a:lstStyle>
            <a:lvl1pPr algn="l">
              <a:defRPr sz="4300" b="1" i="0">
                <a:solidFill>
                  <a:schemeClr val="accent2"/>
                </a:solidFill>
                <a:latin typeface="Microsoft JhengHei" panose="020B0604030504040204" pitchFamily="34" charset="-120"/>
                <a:ea typeface="Microsoft JhengHei" panose="020B0604030504040204" pitchFamily="34" charset="-120"/>
              </a:defRPr>
            </a:lvl1pPr>
          </a:lstStyle>
          <a:p>
            <a:r>
              <a:rPr kumimoji="1" lang="zh-TW" altLang="en-US" dirty="0"/>
              <a:t>請輸入本頁標題</a:t>
            </a:r>
          </a:p>
        </p:txBody>
      </p:sp>
      <p:sp>
        <p:nvSpPr>
          <p:cNvPr id="6" name="文字版面配置區 25">
            <a:extLst>
              <a:ext uri="{FF2B5EF4-FFF2-40B4-BE49-F238E27FC236}">
                <a16:creationId xmlns:a16="http://schemas.microsoft.com/office/drawing/2014/main" id="{AC8A6114-E9C4-AB4F-8FBE-1BB3BC53356A}"/>
              </a:ext>
            </a:extLst>
          </p:cNvPr>
          <p:cNvSpPr>
            <a:spLocks noGrp="1"/>
          </p:cNvSpPr>
          <p:nvPr>
            <p:ph type="body" sz="quarter" idx="17" hasCustomPrompt="1"/>
          </p:nvPr>
        </p:nvSpPr>
        <p:spPr>
          <a:xfrm>
            <a:off x="1242282" y="6207371"/>
            <a:ext cx="10369910" cy="234897"/>
          </a:xfrm>
          <a:prstGeom prst="rect">
            <a:avLst/>
          </a:prstGeom>
        </p:spPr>
        <p:txBody>
          <a:bodyPr anchor="ctr"/>
          <a:lstStyle>
            <a:lvl1pPr marL="0" indent="0">
              <a:buNone/>
              <a:defRPr sz="1200" b="0" i="0">
                <a:solidFill>
                  <a:schemeClr val="tx1"/>
                </a:solidFill>
                <a:latin typeface="Microsoft JhengHei" panose="020B0604030504040204" pitchFamily="34" charset="-120"/>
                <a:ea typeface="Microsoft JhengHei" panose="020B0604030504040204" pitchFamily="34" charset="-120"/>
              </a:defRPr>
            </a:lvl1pPr>
          </a:lstStyle>
          <a:p>
            <a:pPr lvl="0"/>
            <a:r>
              <a:rPr kumimoji="1" lang="zh-TW" altLang="en-US" dirty="0"/>
              <a:t>章節</a:t>
            </a:r>
            <a:r>
              <a:rPr kumimoji="1" lang="en-US" altLang="zh-TW" dirty="0"/>
              <a:t> 00 </a:t>
            </a:r>
            <a:r>
              <a:rPr kumimoji="1" lang="zh-TW" altLang="en-US" dirty="0"/>
              <a:t>章節名稱｜課程名稱｜講師</a:t>
            </a:r>
          </a:p>
        </p:txBody>
      </p:sp>
      <p:sp>
        <p:nvSpPr>
          <p:cNvPr id="8" name="投影片編號版面配置區 5">
            <a:extLst>
              <a:ext uri="{FF2B5EF4-FFF2-40B4-BE49-F238E27FC236}">
                <a16:creationId xmlns:a16="http://schemas.microsoft.com/office/drawing/2014/main" id="{B78D47A3-6ECE-5E44-BB87-769F0FD92542}"/>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tx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24622903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內容頁_僅英文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ED5ED-7ECD-404E-B820-B19CD7D80AAE}"/>
              </a:ext>
            </a:extLst>
          </p:cNvPr>
          <p:cNvSpPr>
            <a:spLocks noGrp="1"/>
          </p:cNvSpPr>
          <p:nvPr>
            <p:ph type="ctrTitle" hasCustomPrompt="1"/>
          </p:nvPr>
        </p:nvSpPr>
        <p:spPr>
          <a:xfrm>
            <a:off x="953359" y="728685"/>
            <a:ext cx="8830033" cy="574167"/>
          </a:xfrm>
          <a:prstGeom prst="rect">
            <a:avLst/>
          </a:prstGeom>
        </p:spPr>
        <p:txBody>
          <a:bodyPr anchor="ctr"/>
          <a:lstStyle>
            <a:lvl1pPr algn="l">
              <a:defRPr sz="3400" b="1" i="0">
                <a:solidFill>
                  <a:schemeClr val="accent2"/>
                </a:solidFill>
                <a:latin typeface="Mulish" pitchFamily="2" charset="0"/>
                <a:ea typeface="Microsoft JhengHei" panose="020B0604030504040204" pitchFamily="34" charset="-120"/>
              </a:defRPr>
            </a:lvl1pPr>
          </a:lstStyle>
          <a:p>
            <a:r>
              <a:rPr kumimoji="1" lang="en-US" altLang="zh-TW" dirty="0"/>
              <a:t>Please enter an English title</a:t>
            </a:r>
            <a:endParaRPr kumimoji="1" lang="zh-TW" altLang="en-US" dirty="0"/>
          </a:p>
        </p:txBody>
      </p:sp>
      <p:sp>
        <p:nvSpPr>
          <p:cNvPr id="6" name="文字版面配置區 25">
            <a:extLst>
              <a:ext uri="{FF2B5EF4-FFF2-40B4-BE49-F238E27FC236}">
                <a16:creationId xmlns:a16="http://schemas.microsoft.com/office/drawing/2014/main" id="{AC8A6114-E9C4-AB4F-8FBE-1BB3BC53356A}"/>
              </a:ext>
            </a:extLst>
          </p:cNvPr>
          <p:cNvSpPr>
            <a:spLocks noGrp="1"/>
          </p:cNvSpPr>
          <p:nvPr>
            <p:ph type="body" sz="quarter" idx="17" hasCustomPrompt="1"/>
          </p:nvPr>
        </p:nvSpPr>
        <p:spPr>
          <a:xfrm>
            <a:off x="1242282" y="6207371"/>
            <a:ext cx="10369910" cy="234897"/>
          </a:xfrm>
          <a:prstGeom prst="rect">
            <a:avLst/>
          </a:prstGeom>
        </p:spPr>
        <p:txBody>
          <a:bodyPr anchor="ctr"/>
          <a:lstStyle>
            <a:lvl1pPr marL="0" indent="0">
              <a:buNone/>
              <a:defRPr sz="1200" b="0" i="0">
                <a:solidFill>
                  <a:schemeClr val="tx1"/>
                </a:solidFill>
                <a:latin typeface="Microsoft JhengHei" panose="020B0604030504040204" pitchFamily="34" charset="-120"/>
                <a:ea typeface="Microsoft JhengHei" panose="020B0604030504040204" pitchFamily="34" charset="-120"/>
              </a:defRPr>
            </a:lvl1pPr>
          </a:lstStyle>
          <a:p>
            <a:pPr lvl="0"/>
            <a:r>
              <a:rPr kumimoji="1" lang="zh-TW" altLang="en-US" dirty="0"/>
              <a:t>章節</a:t>
            </a:r>
            <a:r>
              <a:rPr kumimoji="1" lang="en-US" altLang="zh-TW" dirty="0"/>
              <a:t> 00 </a:t>
            </a:r>
            <a:r>
              <a:rPr kumimoji="1" lang="zh-TW" altLang="en-US" dirty="0"/>
              <a:t>章節名稱｜課程名稱｜講師</a:t>
            </a:r>
          </a:p>
        </p:txBody>
      </p:sp>
      <p:sp>
        <p:nvSpPr>
          <p:cNvPr id="9" name="投影片編號版面配置區 5">
            <a:extLst>
              <a:ext uri="{FF2B5EF4-FFF2-40B4-BE49-F238E27FC236}">
                <a16:creationId xmlns:a16="http://schemas.microsoft.com/office/drawing/2014/main" id="{E772EDD7-FD8C-F74D-BAAE-CE841A1591CB}"/>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tx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565096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內容頁_空白頁">
    <p:spTree>
      <p:nvGrpSpPr>
        <p:cNvPr id="1" name=""/>
        <p:cNvGrpSpPr/>
        <p:nvPr/>
      </p:nvGrpSpPr>
      <p:grpSpPr>
        <a:xfrm>
          <a:off x="0" y="0"/>
          <a:ext cx="0" cy="0"/>
          <a:chOff x="0" y="0"/>
          <a:chExt cx="0" cy="0"/>
        </a:xfrm>
      </p:grpSpPr>
      <p:sp>
        <p:nvSpPr>
          <p:cNvPr id="6" name="文字版面配置區 25">
            <a:extLst>
              <a:ext uri="{FF2B5EF4-FFF2-40B4-BE49-F238E27FC236}">
                <a16:creationId xmlns:a16="http://schemas.microsoft.com/office/drawing/2014/main" id="{AC8A6114-E9C4-AB4F-8FBE-1BB3BC53356A}"/>
              </a:ext>
            </a:extLst>
          </p:cNvPr>
          <p:cNvSpPr>
            <a:spLocks noGrp="1"/>
          </p:cNvSpPr>
          <p:nvPr>
            <p:ph type="body" sz="quarter" idx="17" hasCustomPrompt="1"/>
          </p:nvPr>
        </p:nvSpPr>
        <p:spPr>
          <a:xfrm>
            <a:off x="1242282" y="6207371"/>
            <a:ext cx="10369910" cy="234897"/>
          </a:xfrm>
          <a:prstGeom prst="rect">
            <a:avLst/>
          </a:prstGeom>
        </p:spPr>
        <p:txBody>
          <a:bodyPr anchor="ctr"/>
          <a:lstStyle>
            <a:lvl1pPr marL="0" indent="0">
              <a:buNone/>
              <a:defRPr sz="1200" b="0" i="0">
                <a:solidFill>
                  <a:schemeClr val="tx1"/>
                </a:solidFill>
                <a:latin typeface="Microsoft JhengHei" panose="020B0604030504040204" pitchFamily="34" charset="-120"/>
                <a:ea typeface="Microsoft JhengHei" panose="020B0604030504040204" pitchFamily="34" charset="-120"/>
              </a:defRPr>
            </a:lvl1pPr>
          </a:lstStyle>
          <a:p>
            <a:pPr lvl="0"/>
            <a:r>
              <a:rPr kumimoji="1" lang="zh-TW" altLang="en-US" dirty="0"/>
              <a:t>章節</a:t>
            </a:r>
            <a:r>
              <a:rPr kumimoji="1" lang="en-US" altLang="zh-TW" dirty="0"/>
              <a:t> 00 </a:t>
            </a:r>
            <a:r>
              <a:rPr kumimoji="1" lang="zh-TW" altLang="en-US" dirty="0"/>
              <a:t>章節名稱｜課程名稱｜講師</a:t>
            </a:r>
          </a:p>
        </p:txBody>
      </p:sp>
      <p:sp>
        <p:nvSpPr>
          <p:cNvPr id="9" name="投影片編號版面配置區 5">
            <a:extLst>
              <a:ext uri="{FF2B5EF4-FFF2-40B4-BE49-F238E27FC236}">
                <a16:creationId xmlns:a16="http://schemas.microsoft.com/office/drawing/2014/main" id="{E772EDD7-FD8C-F74D-BAAE-CE841A1591CB}"/>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tx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31127688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空白頁">
    <p:spTree>
      <p:nvGrpSpPr>
        <p:cNvPr id="1" name=""/>
        <p:cNvGrpSpPr/>
        <p:nvPr/>
      </p:nvGrpSpPr>
      <p:grpSpPr>
        <a:xfrm>
          <a:off x="0" y="0"/>
          <a:ext cx="0" cy="0"/>
          <a:chOff x="0" y="0"/>
          <a:chExt cx="0" cy="0"/>
        </a:xfrm>
      </p:grpSpPr>
      <p:sp>
        <p:nvSpPr>
          <p:cNvPr id="9" name="投影片編號版面配置區 5">
            <a:extLst>
              <a:ext uri="{FF2B5EF4-FFF2-40B4-BE49-F238E27FC236}">
                <a16:creationId xmlns:a16="http://schemas.microsoft.com/office/drawing/2014/main" id="{DFC5154C-0399-3A45-91DB-859D3A613CDB}"/>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tx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3108821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首頁_英文標題">
    <p:spTree>
      <p:nvGrpSpPr>
        <p:cNvPr id="1" name=""/>
        <p:cNvGrpSpPr/>
        <p:nvPr/>
      </p:nvGrpSpPr>
      <p:grpSpPr>
        <a:xfrm>
          <a:off x="0" y="0"/>
          <a:ext cx="0" cy="0"/>
          <a:chOff x="0" y="0"/>
          <a:chExt cx="0" cy="0"/>
        </a:xfrm>
      </p:grpSpPr>
      <p:sp>
        <p:nvSpPr>
          <p:cNvPr id="20" name="文字版面配置區 19">
            <a:extLst>
              <a:ext uri="{FF2B5EF4-FFF2-40B4-BE49-F238E27FC236}">
                <a16:creationId xmlns:a16="http://schemas.microsoft.com/office/drawing/2014/main" id="{CE0D3154-67D9-AC45-9493-5E237A2D65A1}"/>
              </a:ext>
            </a:extLst>
          </p:cNvPr>
          <p:cNvSpPr>
            <a:spLocks noGrp="1"/>
          </p:cNvSpPr>
          <p:nvPr>
            <p:ph type="body" sz="quarter" idx="14" hasCustomPrompt="1"/>
          </p:nvPr>
        </p:nvSpPr>
        <p:spPr>
          <a:xfrm>
            <a:off x="967109" y="2162200"/>
            <a:ext cx="6356480" cy="1858160"/>
          </a:xfrm>
          <a:prstGeom prst="rect">
            <a:avLst/>
          </a:prstGeom>
        </p:spPr>
        <p:txBody>
          <a:bodyPr anchor="t"/>
          <a:lstStyle>
            <a:lvl1pPr marL="0" indent="0">
              <a:lnSpc>
                <a:spcPct val="100000"/>
              </a:lnSpc>
              <a:buFontTx/>
              <a:buNone/>
              <a:defRPr sz="4000" b="1" i="0">
                <a:solidFill>
                  <a:schemeClr val="bg1"/>
                </a:solidFill>
                <a:latin typeface="Mulish" pitchFamily="2" charset="0"/>
              </a:defRPr>
            </a:lvl1pPr>
          </a:lstStyle>
          <a:p>
            <a:r>
              <a:rPr lang="en" altLang="zh-TW" dirty="0">
                <a:effectLst/>
              </a:rPr>
              <a:t>Please enter the course name (EN)</a:t>
            </a:r>
          </a:p>
        </p:txBody>
      </p:sp>
      <p:sp>
        <p:nvSpPr>
          <p:cNvPr id="4" name="文字版面配置區 3">
            <a:extLst>
              <a:ext uri="{FF2B5EF4-FFF2-40B4-BE49-F238E27FC236}">
                <a16:creationId xmlns:a16="http://schemas.microsoft.com/office/drawing/2014/main" id="{F8FE13AC-A2AC-3B47-A525-D8E946A0F540}"/>
              </a:ext>
            </a:extLst>
          </p:cNvPr>
          <p:cNvSpPr>
            <a:spLocks noGrp="1"/>
          </p:cNvSpPr>
          <p:nvPr>
            <p:ph type="body" sz="quarter" idx="18" hasCustomPrompt="1"/>
          </p:nvPr>
        </p:nvSpPr>
        <p:spPr>
          <a:xfrm>
            <a:off x="967108" y="4572000"/>
            <a:ext cx="6650095" cy="385763"/>
          </a:xfrm>
          <a:prstGeom prst="rect">
            <a:avLst/>
          </a:prstGeom>
        </p:spPr>
        <p:txBody>
          <a:bodyPr/>
          <a:lstStyle>
            <a:lvl1pPr marL="0" indent="0">
              <a:buNone/>
              <a:defRPr sz="2200" b="1"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請輸入講師</a:t>
            </a:r>
            <a:endParaRPr kumimoji="1" lang="en-US" altLang="zh-TW" dirty="0"/>
          </a:p>
          <a:p>
            <a:pPr lvl="0"/>
            <a:endParaRPr kumimoji="1" lang="zh-TW" altLang="en-US" dirty="0"/>
          </a:p>
        </p:txBody>
      </p:sp>
      <p:sp>
        <p:nvSpPr>
          <p:cNvPr id="12" name="文字版面配置區 3">
            <a:extLst>
              <a:ext uri="{FF2B5EF4-FFF2-40B4-BE49-F238E27FC236}">
                <a16:creationId xmlns:a16="http://schemas.microsoft.com/office/drawing/2014/main" id="{49B93D7A-BBC7-434C-BBB9-3FB8E00C03ED}"/>
              </a:ext>
            </a:extLst>
          </p:cNvPr>
          <p:cNvSpPr>
            <a:spLocks noGrp="1"/>
          </p:cNvSpPr>
          <p:nvPr>
            <p:ph type="body" sz="quarter" idx="19" hasCustomPrompt="1"/>
          </p:nvPr>
        </p:nvSpPr>
        <p:spPr>
          <a:xfrm>
            <a:off x="967108" y="5025006"/>
            <a:ext cx="6650095" cy="385763"/>
          </a:xfrm>
          <a:prstGeom prst="rect">
            <a:avLst/>
          </a:prstGeom>
        </p:spPr>
        <p:txBody>
          <a:bodyPr/>
          <a:lstStyle>
            <a:lvl1pPr marL="0" indent="0">
              <a:buNone/>
              <a:defRPr sz="2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請輸入科系與學校</a:t>
            </a:r>
          </a:p>
        </p:txBody>
      </p:sp>
    </p:spTree>
    <p:extLst>
      <p:ext uri="{BB962C8B-B14F-4D97-AF65-F5344CB8AC3E}">
        <p14:creationId xmlns:p14="http://schemas.microsoft.com/office/powerpoint/2010/main" val="378121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節1_中英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ED5ED-7ECD-404E-B820-B19CD7D80AAE}"/>
              </a:ext>
            </a:extLst>
          </p:cNvPr>
          <p:cNvSpPr>
            <a:spLocks noGrp="1"/>
          </p:cNvSpPr>
          <p:nvPr>
            <p:ph type="ctrTitle" hasCustomPrompt="1"/>
          </p:nvPr>
        </p:nvSpPr>
        <p:spPr>
          <a:xfrm>
            <a:off x="967109" y="2419102"/>
            <a:ext cx="10191320" cy="574167"/>
          </a:xfrm>
          <a:prstGeom prst="rect">
            <a:avLst/>
          </a:prstGeom>
        </p:spPr>
        <p:txBody>
          <a:bodyPr anchor="ctr"/>
          <a:lstStyle>
            <a:lvl1pPr algn="l">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請輸入章節名稱（中文）</a:t>
            </a:r>
          </a:p>
        </p:txBody>
      </p:sp>
      <p:sp>
        <p:nvSpPr>
          <p:cNvPr id="20" name="文字版面配置區 19">
            <a:extLst>
              <a:ext uri="{FF2B5EF4-FFF2-40B4-BE49-F238E27FC236}">
                <a16:creationId xmlns:a16="http://schemas.microsoft.com/office/drawing/2014/main" id="{CE0D3154-67D9-AC45-9493-5E237A2D65A1}"/>
              </a:ext>
            </a:extLst>
          </p:cNvPr>
          <p:cNvSpPr>
            <a:spLocks noGrp="1"/>
          </p:cNvSpPr>
          <p:nvPr>
            <p:ph type="body" sz="quarter" idx="14" hasCustomPrompt="1"/>
          </p:nvPr>
        </p:nvSpPr>
        <p:spPr>
          <a:xfrm>
            <a:off x="967109" y="3124542"/>
            <a:ext cx="10191320" cy="1892075"/>
          </a:xfrm>
          <a:prstGeom prst="rect">
            <a:avLst/>
          </a:prstGeom>
        </p:spPr>
        <p:txBody>
          <a:bodyPr anchor="t"/>
          <a:lstStyle>
            <a:lvl1pPr marL="0" indent="0">
              <a:buFontTx/>
              <a:buNone/>
              <a:defRPr sz="3200" b="1" i="0">
                <a:solidFill>
                  <a:schemeClr val="bg1"/>
                </a:solidFill>
                <a:latin typeface="Mulish" pitchFamily="2" charset="0"/>
              </a:defRPr>
            </a:lvl1pPr>
          </a:lstStyle>
          <a:p>
            <a:r>
              <a:rPr lang="en" altLang="zh-TW" dirty="0">
                <a:effectLst/>
              </a:rPr>
              <a:t>Please enter the chapter</a:t>
            </a:r>
            <a:r>
              <a:rPr lang="zh-TW" altLang="en-US" dirty="0">
                <a:effectLst/>
              </a:rPr>
              <a:t> </a:t>
            </a:r>
            <a:r>
              <a:rPr lang="en-US" altLang="zh-TW" dirty="0">
                <a:effectLst/>
              </a:rPr>
              <a:t>name (EN)</a:t>
            </a:r>
            <a:endParaRPr lang="en" altLang="zh-TW" dirty="0">
              <a:effectLst/>
            </a:endParaRPr>
          </a:p>
        </p:txBody>
      </p:sp>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922549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節1_中文標題">
    <p:spTree>
      <p:nvGrpSpPr>
        <p:cNvPr id="1" name=""/>
        <p:cNvGrpSpPr/>
        <p:nvPr/>
      </p:nvGrpSpPr>
      <p:grpSpPr>
        <a:xfrm>
          <a:off x="0" y="0"/>
          <a:ext cx="0" cy="0"/>
          <a:chOff x="0" y="0"/>
          <a:chExt cx="0" cy="0"/>
        </a:xfrm>
      </p:grpSpPr>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13" name="標題 1">
            <a:extLst>
              <a:ext uri="{FF2B5EF4-FFF2-40B4-BE49-F238E27FC236}">
                <a16:creationId xmlns:a16="http://schemas.microsoft.com/office/drawing/2014/main" id="{98C65EFF-7D54-5A47-8DFA-6E89510A15BF}"/>
              </a:ext>
            </a:extLst>
          </p:cNvPr>
          <p:cNvSpPr>
            <a:spLocks noGrp="1"/>
          </p:cNvSpPr>
          <p:nvPr>
            <p:ph type="ctrTitle" hasCustomPrompt="1"/>
          </p:nvPr>
        </p:nvSpPr>
        <p:spPr>
          <a:xfrm>
            <a:off x="966788" y="2241418"/>
            <a:ext cx="6356480" cy="2926200"/>
          </a:xfrm>
          <a:prstGeom prst="rect">
            <a:avLst/>
          </a:prstGeom>
        </p:spPr>
        <p:txBody>
          <a:bodyPr anchor="t"/>
          <a:lstStyle>
            <a:lvl1pPr algn="l">
              <a:lnSpc>
                <a:spcPct val="120000"/>
              </a:lnSpc>
              <a:spcAft>
                <a:spcPts val="600"/>
              </a:spcAft>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請輸入章節名稱（中文）</a:t>
            </a:r>
          </a:p>
        </p:txBody>
      </p:sp>
    </p:spTree>
    <p:extLst>
      <p:ext uri="{BB962C8B-B14F-4D97-AF65-F5344CB8AC3E}">
        <p14:creationId xmlns:p14="http://schemas.microsoft.com/office/powerpoint/2010/main" val="1653298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節1_英文標題">
    <p:spTree>
      <p:nvGrpSpPr>
        <p:cNvPr id="1" name=""/>
        <p:cNvGrpSpPr/>
        <p:nvPr/>
      </p:nvGrpSpPr>
      <p:grpSpPr>
        <a:xfrm>
          <a:off x="0" y="0"/>
          <a:ext cx="0" cy="0"/>
          <a:chOff x="0" y="0"/>
          <a:chExt cx="0" cy="0"/>
        </a:xfrm>
      </p:grpSpPr>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11" name="文字版面配置區 19">
            <a:extLst>
              <a:ext uri="{FF2B5EF4-FFF2-40B4-BE49-F238E27FC236}">
                <a16:creationId xmlns:a16="http://schemas.microsoft.com/office/drawing/2014/main" id="{6A4CCA38-E906-B447-9C6A-C28C6EB8BEB7}"/>
              </a:ext>
            </a:extLst>
          </p:cNvPr>
          <p:cNvSpPr>
            <a:spLocks noGrp="1"/>
          </p:cNvSpPr>
          <p:nvPr>
            <p:ph type="body" sz="quarter" idx="18" hasCustomPrompt="1"/>
          </p:nvPr>
        </p:nvSpPr>
        <p:spPr>
          <a:xfrm>
            <a:off x="967109" y="2246089"/>
            <a:ext cx="6356480" cy="2535635"/>
          </a:xfrm>
          <a:prstGeom prst="rect">
            <a:avLst/>
          </a:prstGeom>
        </p:spPr>
        <p:txBody>
          <a:bodyPr anchor="t"/>
          <a:lstStyle>
            <a:lvl1pPr marL="0" indent="0">
              <a:lnSpc>
                <a:spcPct val="100000"/>
              </a:lnSpc>
              <a:buFontTx/>
              <a:buNone/>
              <a:defRPr sz="4000" b="1" i="0">
                <a:solidFill>
                  <a:schemeClr val="bg1"/>
                </a:solidFill>
                <a:latin typeface="Mulish" pitchFamily="2" charset="0"/>
              </a:defRPr>
            </a:lvl1pPr>
          </a:lstStyle>
          <a:p>
            <a:r>
              <a:rPr lang="en" altLang="zh-TW" dirty="0">
                <a:effectLst/>
              </a:rPr>
              <a:t>Please enter the chapter name (EN)</a:t>
            </a:r>
          </a:p>
        </p:txBody>
      </p:sp>
    </p:spTree>
    <p:extLst>
      <p:ext uri="{BB962C8B-B14F-4D97-AF65-F5344CB8AC3E}">
        <p14:creationId xmlns:p14="http://schemas.microsoft.com/office/powerpoint/2010/main" val="3426039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節2_中英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1ED5ED-7ECD-404E-B820-B19CD7D80AAE}"/>
              </a:ext>
            </a:extLst>
          </p:cNvPr>
          <p:cNvSpPr>
            <a:spLocks noGrp="1"/>
          </p:cNvSpPr>
          <p:nvPr>
            <p:ph type="ctrTitle" hasCustomPrompt="1"/>
          </p:nvPr>
        </p:nvSpPr>
        <p:spPr>
          <a:xfrm>
            <a:off x="967109" y="2419102"/>
            <a:ext cx="10191320" cy="574167"/>
          </a:xfrm>
          <a:prstGeom prst="rect">
            <a:avLst/>
          </a:prstGeom>
        </p:spPr>
        <p:txBody>
          <a:bodyPr anchor="ctr"/>
          <a:lstStyle>
            <a:lvl1pPr algn="l">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請輸入章節名稱（中文）</a:t>
            </a:r>
          </a:p>
        </p:txBody>
      </p:sp>
      <p:sp>
        <p:nvSpPr>
          <p:cNvPr id="20" name="文字版面配置區 19">
            <a:extLst>
              <a:ext uri="{FF2B5EF4-FFF2-40B4-BE49-F238E27FC236}">
                <a16:creationId xmlns:a16="http://schemas.microsoft.com/office/drawing/2014/main" id="{CE0D3154-67D9-AC45-9493-5E237A2D65A1}"/>
              </a:ext>
            </a:extLst>
          </p:cNvPr>
          <p:cNvSpPr>
            <a:spLocks noGrp="1"/>
          </p:cNvSpPr>
          <p:nvPr>
            <p:ph type="body" sz="quarter" idx="14" hasCustomPrompt="1"/>
          </p:nvPr>
        </p:nvSpPr>
        <p:spPr>
          <a:xfrm>
            <a:off x="967109" y="3124542"/>
            <a:ext cx="10191320" cy="1892075"/>
          </a:xfrm>
          <a:prstGeom prst="rect">
            <a:avLst/>
          </a:prstGeom>
        </p:spPr>
        <p:txBody>
          <a:bodyPr anchor="t"/>
          <a:lstStyle>
            <a:lvl1pPr marL="0" indent="0">
              <a:buFontTx/>
              <a:buNone/>
              <a:defRPr sz="3200" b="1" i="0">
                <a:solidFill>
                  <a:schemeClr val="bg1"/>
                </a:solidFill>
                <a:latin typeface="Mulish" pitchFamily="2" charset="0"/>
              </a:defRPr>
            </a:lvl1pPr>
          </a:lstStyle>
          <a:p>
            <a:r>
              <a:rPr lang="en" altLang="zh-TW" dirty="0">
                <a:effectLst/>
              </a:rPr>
              <a:t>Please enter the chapter</a:t>
            </a:r>
            <a:r>
              <a:rPr lang="zh-TW" altLang="en-US" dirty="0">
                <a:effectLst/>
              </a:rPr>
              <a:t> </a:t>
            </a:r>
            <a:r>
              <a:rPr lang="en-US" altLang="zh-TW" dirty="0">
                <a:effectLst/>
              </a:rPr>
              <a:t>name (EN)</a:t>
            </a:r>
            <a:endParaRPr lang="en" altLang="zh-TW" dirty="0">
              <a:effectLst/>
            </a:endParaRPr>
          </a:p>
        </p:txBody>
      </p:sp>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Tree>
    <p:extLst>
      <p:ext uri="{BB962C8B-B14F-4D97-AF65-F5344CB8AC3E}">
        <p14:creationId xmlns:p14="http://schemas.microsoft.com/office/powerpoint/2010/main" val="1895980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章節2_中文標題">
    <p:spTree>
      <p:nvGrpSpPr>
        <p:cNvPr id="1" name=""/>
        <p:cNvGrpSpPr/>
        <p:nvPr/>
      </p:nvGrpSpPr>
      <p:grpSpPr>
        <a:xfrm>
          <a:off x="0" y="0"/>
          <a:ext cx="0" cy="0"/>
          <a:chOff x="0" y="0"/>
          <a:chExt cx="0" cy="0"/>
        </a:xfrm>
      </p:grpSpPr>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13" name="標題 1">
            <a:extLst>
              <a:ext uri="{FF2B5EF4-FFF2-40B4-BE49-F238E27FC236}">
                <a16:creationId xmlns:a16="http://schemas.microsoft.com/office/drawing/2014/main" id="{98C65EFF-7D54-5A47-8DFA-6E89510A15BF}"/>
              </a:ext>
            </a:extLst>
          </p:cNvPr>
          <p:cNvSpPr>
            <a:spLocks noGrp="1"/>
          </p:cNvSpPr>
          <p:nvPr>
            <p:ph type="ctrTitle" hasCustomPrompt="1"/>
          </p:nvPr>
        </p:nvSpPr>
        <p:spPr>
          <a:xfrm>
            <a:off x="966788" y="2241418"/>
            <a:ext cx="6356480" cy="2926200"/>
          </a:xfrm>
          <a:prstGeom prst="rect">
            <a:avLst/>
          </a:prstGeom>
        </p:spPr>
        <p:txBody>
          <a:bodyPr anchor="t"/>
          <a:lstStyle>
            <a:lvl1pPr algn="l">
              <a:lnSpc>
                <a:spcPct val="120000"/>
              </a:lnSpc>
              <a:spcAft>
                <a:spcPts val="600"/>
              </a:spcAft>
              <a:defRPr sz="4300" b="1" i="0">
                <a:solidFill>
                  <a:schemeClr val="bg1"/>
                </a:solidFill>
                <a:latin typeface="Microsoft JhengHei" panose="020B0604030504040204" pitchFamily="34" charset="-120"/>
                <a:ea typeface="Microsoft JhengHei" panose="020B0604030504040204" pitchFamily="34" charset="-120"/>
              </a:defRPr>
            </a:lvl1pPr>
          </a:lstStyle>
          <a:p>
            <a:r>
              <a:rPr kumimoji="1" lang="zh-TW" altLang="en-US" dirty="0"/>
              <a:t>請輸入章節名稱（中文）</a:t>
            </a:r>
          </a:p>
        </p:txBody>
      </p:sp>
    </p:spTree>
    <p:extLst>
      <p:ext uri="{BB962C8B-B14F-4D97-AF65-F5344CB8AC3E}">
        <p14:creationId xmlns:p14="http://schemas.microsoft.com/office/powerpoint/2010/main" val="1176924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章節2_英文標題">
    <p:spTree>
      <p:nvGrpSpPr>
        <p:cNvPr id="1" name=""/>
        <p:cNvGrpSpPr/>
        <p:nvPr/>
      </p:nvGrpSpPr>
      <p:grpSpPr>
        <a:xfrm>
          <a:off x="0" y="0"/>
          <a:ext cx="0" cy="0"/>
          <a:chOff x="0" y="0"/>
          <a:chExt cx="0" cy="0"/>
        </a:xfrm>
      </p:grpSpPr>
      <p:sp>
        <p:nvSpPr>
          <p:cNvPr id="8" name="文字版面配置區 25">
            <a:extLst>
              <a:ext uri="{FF2B5EF4-FFF2-40B4-BE49-F238E27FC236}">
                <a16:creationId xmlns:a16="http://schemas.microsoft.com/office/drawing/2014/main" id="{84D7E8A1-45FC-3345-81BF-6051B030B7D9}"/>
              </a:ext>
            </a:extLst>
          </p:cNvPr>
          <p:cNvSpPr>
            <a:spLocks noGrp="1"/>
          </p:cNvSpPr>
          <p:nvPr>
            <p:ph type="body" sz="quarter" idx="17" hasCustomPrompt="1"/>
          </p:nvPr>
        </p:nvSpPr>
        <p:spPr>
          <a:xfrm>
            <a:off x="1842554" y="6207371"/>
            <a:ext cx="9762763" cy="234897"/>
          </a:xfrm>
          <a:prstGeom prst="rect">
            <a:avLst/>
          </a:prstGeom>
        </p:spPr>
        <p:txBody>
          <a:bodyPr anchor="ctr"/>
          <a:lstStyle>
            <a:lvl1pPr marL="0" indent="0">
              <a:buNone/>
              <a:defRPr sz="1200" b="0" i="0">
                <a:solidFill>
                  <a:schemeClr val="bg1"/>
                </a:solidFill>
                <a:latin typeface="Microsoft JhengHei" panose="020B0604030504040204" pitchFamily="34" charset="-120"/>
                <a:ea typeface="Microsoft JhengHei" panose="020B0604030504040204" pitchFamily="34" charset="-120"/>
              </a:defRPr>
            </a:lvl1pPr>
          </a:lstStyle>
          <a:p>
            <a:pPr lvl="0"/>
            <a:r>
              <a:rPr kumimoji="1" lang="zh-TW" altLang="en-US" dirty="0"/>
              <a:t>章節名稱｜課程名稱｜講師</a:t>
            </a:r>
          </a:p>
        </p:txBody>
      </p:sp>
      <p:sp>
        <p:nvSpPr>
          <p:cNvPr id="10" name="投影片編號版面配置區 5">
            <a:extLst>
              <a:ext uri="{FF2B5EF4-FFF2-40B4-BE49-F238E27FC236}">
                <a16:creationId xmlns:a16="http://schemas.microsoft.com/office/drawing/2014/main" id="{B3235207-0229-A94A-AE53-B2B4321F8E11}"/>
              </a:ext>
            </a:extLst>
          </p:cNvPr>
          <p:cNvSpPr>
            <a:spLocks noGrp="1"/>
          </p:cNvSpPr>
          <p:nvPr>
            <p:ph type="sldNum" sz="quarter" idx="4"/>
          </p:nvPr>
        </p:nvSpPr>
        <p:spPr>
          <a:xfrm>
            <a:off x="677505" y="6196171"/>
            <a:ext cx="564777" cy="234897"/>
          </a:xfrm>
          <a:prstGeom prst="rect">
            <a:avLst/>
          </a:prstGeom>
        </p:spPr>
        <p:txBody>
          <a:bodyPr vert="horz" lIns="91440" tIns="45720" rIns="91440" bIns="45720" rtlCol="0" anchor="ctr"/>
          <a:lstStyle>
            <a:lvl1pPr algn="l">
              <a:defRPr sz="1200" b="0" i="0">
                <a:solidFill>
                  <a:schemeClr val="bg1"/>
                </a:solidFill>
                <a:latin typeface="Mulish" pitchFamily="2" charset="0"/>
              </a:defRPr>
            </a:lvl1pPr>
          </a:lstStyle>
          <a:p>
            <a:r>
              <a:rPr kumimoji="1" lang="en-US" altLang="zh-TW" dirty="0"/>
              <a:t>P.</a:t>
            </a:r>
            <a:fld id="{BC606C9A-0C63-F641-9BEC-AE7395D86B2C}" type="slidenum">
              <a:rPr kumimoji="1" lang="zh-TW" altLang="en-US" smtClean="0"/>
              <a:pPr/>
              <a:t>‹#›</a:t>
            </a:fld>
            <a:endParaRPr kumimoji="1" lang="zh-TW" altLang="en-US" dirty="0"/>
          </a:p>
        </p:txBody>
      </p:sp>
      <p:sp>
        <p:nvSpPr>
          <p:cNvPr id="7" name="文字版面配置區 19">
            <a:extLst>
              <a:ext uri="{FF2B5EF4-FFF2-40B4-BE49-F238E27FC236}">
                <a16:creationId xmlns:a16="http://schemas.microsoft.com/office/drawing/2014/main" id="{9490E476-0DB1-3646-88EF-3C4577AE3946}"/>
              </a:ext>
            </a:extLst>
          </p:cNvPr>
          <p:cNvSpPr>
            <a:spLocks noGrp="1"/>
          </p:cNvSpPr>
          <p:nvPr>
            <p:ph type="body" sz="quarter" idx="18" hasCustomPrompt="1"/>
          </p:nvPr>
        </p:nvSpPr>
        <p:spPr>
          <a:xfrm>
            <a:off x="967109" y="2246089"/>
            <a:ext cx="6356480" cy="2535635"/>
          </a:xfrm>
          <a:prstGeom prst="rect">
            <a:avLst/>
          </a:prstGeom>
        </p:spPr>
        <p:txBody>
          <a:bodyPr anchor="t"/>
          <a:lstStyle>
            <a:lvl1pPr marL="0" indent="0">
              <a:lnSpc>
                <a:spcPct val="100000"/>
              </a:lnSpc>
              <a:buFontTx/>
              <a:buNone/>
              <a:defRPr sz="4000" b="1" i="0">
                <a:solidFill>
                  <a:schemeClr val="bg1"/>
                </a:solidFill>
                <a:latin typeface="Mulish" pitchFamily="2" charset="0"/>
              </a:defRPr>
            </a:lvl1pPr>
          </a:lstStyle>
          <a:p>
            <a:r>
              <a:rPr lang="en" altLang="zh-TW" dirty="0">
                <a:effectLst/>
              </a:rPr>
              <a:t>Please enter the chapter name (EN)</a:t>
            </a:r>
          </a:p>
        </p:txBody>
      </p:sp>
    </p:spTree>
    <p:extLst>
      <p:ext uri="{BB962C8B-B14F-4D97-AF65-F5344CB8AC3E}">
        <p14:creationId xmlns:p14="http://schemas.microsoft.com/office/powerpoint/2010/main" val="6441483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2.jp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2.jpg"/><Relationship Id="rId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2.jp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5" Type="http://schemas.openxmlformats.org/officeDocument/2006/relationships/slideLayout" Target="../slideLayouts/slideLayout23.xml"/><Relationship Id="rId10" Type="http://schemas.openxmlformats.org/officeDocument/2006/relationships/image" Target="../media/image3.jpg"/><Relationship Id="rId4" Type="http://schemas.openxmlformats.org/officeDocument/2006/relationships/slideLayout" Target="../slideLayouts/slideLayout22.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3400573"/>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6A329F9-5348-1548-B2C8-F9B3F0CF71E1}"/>
              </a:ext>
            </a:extLst>
          </p:cNvPr>
          <p:cNvSpPr txBox="1"/>
          <p:nvPr userDrawn="1"/>
        </p:nvSpPr>
        <p:spPr>
          <a:xfrm>
            <a:off x="966788" y="717402"/>
            <a:ext cx="3515360" cy="984885"/>
          </a:xfrm>
          <a:prstGeom prst="rect">
            <a:avLst/>
          </a:prstGeom>
          <a:noFill/>
        </p:spPr>
        <p:txBody>
          <a:bodyPr wrap="square" rtlCol="0" anchor="t">
            <a:spAutoFit/>
          </a:bodyPr>
          <a:lstStyle/>
          <a:p>
            <a:pPr lvl="0"/>
            <a:r>
              <a:rPr kumimoji="1" lang="en-US" altLang="zh-TW" sz="5800" b="0" i="0" dirty="0">
                <a:solidFill>
                  <a:schemeClr val="bg1"/>
                </a:solidFill>
                <a:latin typeface="Mulish ExtraLight" pitchFamily="2" charset="0"/>
              </a:rPr>
              <a:t>01</a:t>
            </a:r>
            <a:endParaRPr kumimoji="1" lang="zh-TW" altLang="en-US" sz="5800" b="0" i="0" dirty="0">
              <a:solidFill>
                <a:schemeClr val="bg1"/>
              </a:solidFill>
              <a:latin typeface="Mulish ExtraLight" pitchFamily="2" charset="0"/>
            </a:endParaRPr>
          </a:p>
        </p:txBody>
      </p:sp>
      <p:sp>
        <p:nvSpPr>
          <p:cNvPr id="4" name="文字方塊 3">
            <a:extLst>
              <a:ext uri="{FF2B5EF4-FFF2-40B4-BE49-F238E27FC236}">
                <a16:creationId xmlns:a16="http://schemas.microsoft.com/office/drawing/2014/main" id="{F82C875A-8EE7-134F-887C-5D22CE8314D7}"/>
              </a:ext>
            </a:extLst>
          </p:cNvPr>
          <p:cNvSpPr txBox="1"/>
          <p:nvPr userDrawn="1"/>
        </p:nvSpPr>
        <p:spPr>
          <a:xfrm>
            <a:off x="1242283" y="6179444"/>
            <a:ext cx="737772" cy="276999"/>
          </a:xfrm>
          <a:prstGeom prst="rect">
            <a:avLst/>
          </a:prstGeom>
          <a:noFill/>
        </p:spPr>
        <p:txBody>
          <a:bodyPr wrap="square" rtlCol="0">
            <a:spAutoFit/>
          </a:bodyPr>
          <a:lstStyle/>
          <a:p>
            <a:r>
              <a:rPr kumimoji="1" lang="zh-TW" altLang="en-US" sz="1200" b="1" i="0" dirty="0">
                <a:solidFill>
                  <a:schemeClr val="bg1"/>
                </a:solidFill>
                <a:latin typeface="Microsoft JhengHei" panose="020B0604030504040204" pitchFamily="34" charset="-120"/>
                <a:ea typeface="Microsoft JhengHei" panose="020B0604030504040204" pitchFamily="34" charset="-120"/>
              </a:rPr>
              <a:t>章節</a:t>
            </a:r>
            <a:r>
              <a:rPr kumimoji="1" lang="en-US" altLang="zh-TW" sz="1200" b="1" i="0" dirty="0">
                <a:solidFill>
                  <a:schemeClr val="bg1"/>
                </a:solidFill>
                <a:latin typeface="Microsoft JhengHei" panose="020B0604030504040204" pitchFamily="34" charset="-120"/>
                <a:ea typeface="Microsoft JhengHei" panose="020B0604030504040204" pitchFamily="34" charset="-120"/>
              </a:rPr>
              <a:t> 01</a:t>
            </a:r>
            <a:endParaRPr kumimoji="1" lang="zh-TW" altLang="en-US" sz="1200" b="1" i="0" dirty="0">
              <a:solidFill>
                <a:schemeClr val="bg1"/>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3238089647"/>
      </p:ext>
    </p:extLst>
  </p:cSld>
  <p:clrMap bg1="lt1" tx1="dk1" bg2="lt2" tx2="dk2" accent1="accent1" accent2="accent2" accent3="accent3" accent4="accent4" accent5="accent5" accent6="accent6" hlink="hlink" folHlink="folHlink"/>
  <p:sldLayoutIdLst>
    <p:sldLayoutId id="2147483687" r:id="rId1"/>
    <p:sldLayoutId id="2147483651" r:id="rId2"/>
    <p:sldLayoutId id="2147483688"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9CB32A6E-E8E1-CC4F-ADAF-B6306D4CE83B}"/>
              </a:ext>
            </a:extLst>
          </p:cNvPr>
          <p:cNvSpPr txBox="1"/>
          <p:nvPr userDrawn="1"/>
        </p:nvSpPr>
        <p:spPr>
          <a:xfrm>
            <a:off x="966788" y="717402"/>
            <a:ext cx="3515360" cy="984885"/>
          </a:xfrm>
          <a:prstGeom prst="rect">
            <a:avLst/>
          </a:prstGeom>
          <a:noFill/>
        </p:spPr>
        <p:txBody>
          <a:bodyPr wrap="square" rtlCol="0" anchor="t">
            <a:spAutoFit/>
          </a:bodyPr>
          <a:lstStyle/>
          <a:p>
            <a:pPr lvl="0"/>
            <a:r>
              <a:rPr kumimoji="1" lang="en-US" altLang="zh-TW" sz="5800" b="0" i="0" dirty="0">
                <a:solidFill>
                  <a:schemeClr val="bg1"/>
                </a:solidFill>
                <a:latin typeface="Mulish ExtraLight" pitchFamily="2" charset="0"/>
              </a:rPr>
              <a:t>02</a:t>
            </a:r>
            <a:endParaRPr kumimoji="1" lang="zh-TW" altLang="en-US" sz="5800" b="0" i="0" dirty="0">
              <a:solidFill>
                <a:schemeClr val="bg1"/>
              </a:solidFill>
              <a:latin typeface="Mulish ExtraLight" pitchFamily="2" charset="0"/>
            </a:endParaRPr>
          </a:p>
        </p:txBody>
      </p:sp>
      <p:sp>
        <p:nvSpPr>
          <p:cNvPr id="3" name="文字方塊 2">
            <a:extLst>
              <a:ext uri="{FF2B5EF4-FFF2-40B4-BE49-F238E27FC236}">
                <a16:creationId xmlns:a16="http://schemas.microsoft.com/office/drawing/2014/main" id="{F7FCFD66-3909-C843-98D2-2FA151590CDF}"/>
              </a:ext>
            </a:extLst>
          </p:cNvPr>
          <p:cNvSpPr txBox="1"/>
          <p:nvPr userDrawn="1"/>
        </p:nvSpPr>
        <p:spPr>
          <a:xfrm>
            <a:off x="1242283" y="6179444"/>
            <a:ext cx="737772" cy="276999"/>
          </a:xfrm>
          <a:prstGeom prst="rect">
            <a:avLst/>
          </a:prstGeom>
          <a:noFill/>
        </p:spPr>
        <p:txBody>
          <a:bodyPr wrap="square" rtlCol="0">
            <a:spAutoFit/>
          </a:bodyPr>
          <a:lstStyle/>
          <a:p>
            <a:r>
              <a:rPr kumimoji="1" lang="zh-TW" altLang="en-US" sz="1200" b="1" i="0" dirty="0">
                <a:solidFill>
                  <a:schemeClr val="bg1"/>
                </a:solidFill>
                <a:latin typeface="Microsoft JhengHei" panose="020B0604030504040204" pitchFamily="34" charset="-120"/>
                <a:ea typeface="Microsoft JhengHei" panose="020B0604030504040204" pitchFamily="34" charset="-120"/>
              </a:rPr>
              <a:t>章節</a:t>
            </a:r>
            <a:r>
              <a:rPr kumimoji="1" lang="en-US" altLang="zh-TW" sz="1200" b="1" i="0" dirty="0">
                <a:solidFill>
                  <a:schemeClr val="bg1"/>
                </a:solidFill>
                <a:latin typeface="Microsoft JhengHei" panose="020B0604030504040204" pitchFamily="34" charset="-120"/>
                <a:ea typeface="Microsoft JhengHei" panose="020B0604030504040204" pitchFamily="34" charset="-120"/>
              </a:rPr>
              <a:t> 02</a:t>
            </a:r>
            <a:endParaRPr kumimoji="1" lang="zh-TW" altLang="en-US" sz="1200" b="1" i="0" dirty="0">
              <a:solidFill>
                <a:schemeClr val="bg1"/>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201891119"/>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4D1BF12E-7BB2-204B-AD50-91FE38240A9F}"/>
              </a:ext>
            </a:extLst>
          </p:cNvPr>
          <p:cNvSpPr txBox="1"/>
          <p:nvPr userDrawn="1"/>
        </p:nvSpPr>
        <p:spPr>
          <a:xfrm>
            <a:off x="966788" y="717402"/>
            <a:ext cx="3515360" cy="984885"/>
          </a:xfrm>
          <a:prstGeom prst="rect">
            <a:avLst/>
          </a:prstGeom>
          <a:noFill/>
        </p:spPr>
        <p:txBody>
          <a:bodyPr wrap="square" rtlCol="0" anchor="t">
            <a:spAutoFit/>
          </a:bodyPr>
          <a:lstStyle/>
          <a:p>
            <a:pPr lvl="0"/>
            <a:r>
              <a:rPr kumimoji="1" lang="en-US" altLang="zh-TW" sz="5800" b="0" i="0" dirty="0">
                <a:solidFill>
                  <a:schemeClr val="bg1"/>
                </a:solidFill>
                <a:latin typeface="Mulish ExtraLight" pitchFamily="2" charset="0"/>
              </a:rPr>
              <a:t>03</a:t>
            </a:r>
            <a:endParaRPr kumimoji="1" lang="zh-TW" altLang="en-US" sz="5800" b="0" i="0" dirty="0">
              <a:solidFill>
                <a:schemeClr val="bg1"/>
              </a:solidFill>
              <a:latin typeface="Mulish ExtraLight" pitchFamily="2" charset="0"/>
            </a:endParaRPr>
          </a:p>
        </p:txBody>
      </p:sp>
      <p:sp>
        <p:nvSpPr>
          <p:cNvPr id="3" name="文字方塊 2">
            <a:extLst>
              <a:ext uri="{FF2B5EF4-FFF2-40B4-BE49-F238E27FC236}">
                <a16:creationId xmlns:a16="http://schemas.microsoft.com/office/drawing/2014/main" id="{CCEFABB5-0470-ED40-BDC8-1E4E02C30D1D}"/>
              </a:ext>
            </a:extLst>
          </p:cNvPr>
          <p:cNvSpPr txBox="1"/>
          <p:nvPr userDrawn="1"/>
        </p:nvSpPr>
        <p:spPr>
          <a:xfrm>
            <a:off x="1242283" y="6179444"/>
            <a:ext cx="737772" cy="276999"/>
          </a:xfrm>
          <a:prstGeom prst="rect">
            <a:avLst/>
          </a:prstGeom>
          <a:noFill/>
        </p:spPr>
        <p:txBody>
          <a:bodyPr wrap="square" rtlCol="0">
            <a:spAutoFit/>
          </a:bodyPr>
          <a:lstStyle/>
          <a:p>
            <a:r>
              <a:rPr kumimoji="1" lang="zh-TW" altLang="en-US" sz="1200" b="1" i="0" dirty="0">
                <a:solidFill>
                  <a:schemeClr val="bg1"/>
                </a:solidFill>
                <a:latin typeface="Microsoft JhengHei" panose="020B0604030504040204" pitchFamily="34" charset="-120"/>
                <a:ea typeface="Microsoft JhengHei" panose="020B0604030504040204" pitchFamily="34" charset="-120"/>
              </a:rPr>
              <a:t>章節</a:t>
            </a:r>
            <a:r>
              <a:rPr kumimoji="1" lang="en-US" altLang="zh-TW" sz="1200" b="1" i="0" dirty="0">
                <a:solidFill>
                  <a:schemeClr val="bg1"/>
                </a:solidFill>
                <a:latin typeface="Microsoft JhengHei" panose="020B0604030504040204" pitchFamily="34" charset="-120"/>
                <a:ea typeface="Microsoft JhengHei" panose="020B0604030504040204" pitchFamily="34" charset="-120"/>
              </a:rPr>
              <a:t> 03</a:t>
            </a:r>
            <a:endParaRPr kumimoji="1" lang="zh-TW" altLang="en-US" sz="1200" b="1" i="0" dirty="0">
              <a:solidFill>
                <a:schemeClr val="bg1"/>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802648491"/>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ECCFD0BF-2EE8-5B48-B80A-121238F021AD}"/>
              </a:ext>
            </a:extLst>
          </p:cNvPr>
          <p:cNvSpPr txBox="1"/>
          <p:nvPr userDrawn="1"/>
        </p:nvSpPr>
        <p:spPr>
          <a:xfrm>
            <a:off x="966788" y="717402"/>
            <a:ext cx="3515360" cy="984885"/>
          </a:xfrm>
          <a:prstGeom prst="rect">
            <a:avLst/>
          </a:prstGeom>
          <a:noFill/>
        </p:spPr>
        <p:txBody>
          <a:bodyPr wrap="square" rtlCol="0" anchor="t">
            <a:spAutoFit/>
          </a:bodyPr>
          <a:lstStyle/>
          <a:p>
            <a:pPr lvl="0"/>
            <a:r>
              <a:rPr kumimoji="1" lang="en-US" altLang="zh-TW" sz="5800" b="0" i="0" dirty="0">
                <a:solidFill>
                  <a:schemeClr val="bg1"/>
                </a:solidFill>
                <a:latin typeface="Mulish ExtraLight" pitchFamily="2" charset="0"/>
              </a:rPr>
              <a:t>04</a:t>
            </a:r>
            <a:endParaRPr kumimoji="1" lang="zh-TW" altLang="en-US" sz="5800" b="0" i="0" dirty="0">
              <a:solidFill>
                <a:schemeClr val="bg1"/>
              </a:solidFill>
              <a:latin typeface="Mulish ExtraLight" pitchFamily="2" charset="0"/>
            </a:endParaRPr>
          </a:p>
        </p:txBody>
      </p:sp>
      <p:sp>
        <p:nvSpPr>
          <p:cNvPr id="3" name="文字方塊 2">
            <a:extLst>
              <a:ext uri="{FF2B5EF4-FFF2-40B4-BE49-F238E27FC236}">
                <a16:creationId xmlns:a16="http://schemas.microsoft.com/office/drawing/2014/main" id="{88D60DB7-A564-724D-9E10-B756F64250A5}"/>
              </a:ext>
            </a:extLst>
          </p:cNvPr>
          <p:cNvSpPr txBox="1"/>
          <p:nvPr userDrawn="1"/>
        </p:nvSpPr>
        <p:spPr>
          <a:xfrm>
            <a:off x="1242283" y="6179444"/>
            <a:ext cx="737772" cy="276999"/>
          </a:xfrm>
          <a:prstGeom prst="rect">
            <a:avLst/>
          </a:prstGeom>
          <a:noFill/>
        </p:spPr>
        <p:txBody>
          <a:bodyPr wrap="square" rtlCol="0">
            <a:spAutoFit/>
          </a:bodyPr>
          <a:lstStyle/>
          <a:p>
            <a:r>
              <a:rPr kumimoji="1" lang="zh-TW" altLang="en-US" sz="1200" b="1" i="0" dirty="0">
                <a:solidFill>
                  <a:schemeClr val="bg1"/>
                </a:solidFill>
                <a:latin typeface="Microsoft JhengHei" panose="020B0604030504040204" pitchFamily="34" charset="-120"/>
                <a:ea typeface="Microsoft JhengHei" panose="020B0604030504040204" pitchFamily="34" charset="-120"/>
              </a:rPr>
              <a:t>章節</a:t>
            </a:r>
            <a:r>
              <a:rPr kumimoji="1" lang="en-US" altLang="zh-TW" sz="1200" b="1" i="0" dirty="0">
                <a:solidFill>
                  <a:schemeClr val="bg1"/>
                </a:solidFill>
                <a:latin typeface="Microsoft JhengHei" panose="020B0604030504040204" pitchFamily="34" charset="-120"/>
                <a:ea typeface="Microsoft JhengHei" panose="020B0604030504040204" pitchFamily="34" charset="-120"/>
              </a:rPr>
              <a:t> 04</a:t>
            </a:r>
            <a:endParaRPr kumimoji="1" lang="zh-TW" altLang="en-US" sz="1200" b="1" i="0" dirty="0">
              <a:solidFill>
                <a:schemeClr val="bg1"/>
              </a:solidFill>
              <a:latin typeface="Microsoft JhengHei" panose="020B0604030504040204" pitchFamily="34" charset="-120"/>
              <a:ea typeface="Microsoft JhengHei" panose="020B0604030504040204" pitchFamily="34" charset="-120"/>
            </a:endParaRPr>
          </a:p>
        </p:txBody>
      </p:sp>
    </p:spTree>
    <p:extLst>
      <p:ext uri="{BB962C8B-B14F-4D97-AF65-F5344CB8AC3E}">
        <p14:creationId xmlns:p14="http://schemas.microsoft.com/office/powerpoint/2010/main" val="286655889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3035983"/>
      </p:ext>
    </p:extLst>
  </p:cSld>
  <p:clrMap bg1="lt1" tx1="dk1" bg2="lt2" tx2="dk2" accent1="accent1" accent2="accent2" accent3="accent3" accent4="accent4" accent5="accent5" accent6="accent6" hlink="hlink" folHlink="folHlink"/>
  <p:sldLayoutIdLst>
    <p:sldLayoutId id="2147483669" r:id="rId1"/>
    <p:sldLayoutId id="2147483702" r:id="rId2"/>
    <p:sldLayoutId id="2147483703"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0">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731527"/>
      </p:ext>
    </p:extLst>
  </p:cSld>
  <p:clrMap bg1="lt1" tx1="dk1" bg2="lt2" tx2="dk2" accent1="accent1" accent2="accent2" accent3="accent3" accent4="accent4" accent5="accent5" accent6="accent6" hlink="hlink" folHlink="folHlink"/>
  <p:sldLayoutIdLst>
    <p:sldLayoutId id="2147483676" r:id="rId1"/>
    <p:sldLayoutId id="2147483675" r:id="rId2"/>
    <p:sldLayoutId id="2147483707" r:id="rId3"/>
    <p:sldLayoutId id="2147483706" r:id="rId4"/>
    <p:sldLayoutId id="2147483708" r:id="rId5"/>
    <p:sldLayoutId id="2147483680" r:id="rId6"/>
    <p:sldLayoutId id="2147483682" r:id="rId7"/>
    <p:sldLayoutId id="2147483681"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287539"/>
      </p:ext>
    </p:extLst>
  </p:cSld>
  <p:clrMap bg1="lt1" tx1="dk1" bg2="lt2" tx2="dk2" accent1="accent1" accent2="accent2" accent3="accent3" accent4="accent4" accent5="accent5" accent6="accent6" hlink="hlink" folHlink="folHlink"/>
  <p:sldLayoutIdLst>
    <p:sldLayoutId id="214748370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unity.com/cn/download" TargetMode="Externa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0.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1B33DFC-2C61-4DD7-BC05-633F88947EE0}"/>
              </a:ext>
            </a:extLst>
          </p:cNvPr>
          <p:cNvSpPr>
            <a:spLocks noGrp="1"/>
          </p:cNvSpPr>
          <p:nvPr>
            <p:ph type="ctrTitle"/>
          </p:nvPr>
        </p:nvSpPr>
        <p:spPr/>
        <p:txBody>
          <a:bodyPr/>
          <a:lstStyle/>
          <a:p>
            <a:r>
              <a:rPr lang="zh-TW" altLang="en-US" dirty="0"/>
              <a:t>基礎程式設計</a:t>
            </a:r>
          </a:p>
        </p:txBody>
      </p:sp>
      <p:sp>
        <p:nvSpPr>
          <p:cNvPr id="7" name="文字版面配置區 6">
            <a:extLst>
              <a:ext uri="{FF2B5EF4-FFF2-40B4-BE49-F238E27FC236}">
                <a16:creationId xmlns:a16="http://schemas.microsoft.com/office/drawing/2014/main" id="{8CA934CB-D320-454A-A6A0-603DD92767E8}"/>
              </a:ext>
            </a:extLst>
          </p:cNvPr>
          <p:cNvSpPr>
            <a:spLocks noGrp="1"/>
          </p:cNvSpPr>
          <p:nvPr>
            <p:ph type="body" sz="quarter" idx="18"/>
          </p:nvPr>
        </p:nvSpPr>
        <p:spPr/>
        <p:txBody>
          <a:bodyPr/>
          <a:lstStyle/>
          <a:p>
            <a:r>
              <a:rPr lang="zh-TW" altLang="en-US" dirty="0"/>
              <a:t>林翡</a:t>
            </a:r>
          </a:p>
        </p:txBody>
      </p:sp>
      <p:sp>
        <p:nvSpPr>
          <p:cNvPr id="8" name="文字版面配置區 7">
            <a:extLst>
              <a:ext uri="{FF2B5EF4-FFF2-40B4-BE49-F238E27FC236}">
                <a16:creationId xmlns:a16="http://schemas.microsoft.com/office/drawing/2014/main" id="{D706517A-3950-4209-B376-FC47D725074F}"/>
              </a:ext>
            </a:extLst>
          </p:cNvPr>
          <p:cNvSpPr>
            <a:spLocks noGrp="1"/>
          </p:cNvSpPr>
          <p:nvPr>
            <p:ph type="body" sz="quarter" idx="19"/>
          </p:nvPr>
        </p:nvSpPr>
        <p:spPr/>
        <p:txBody>
          <a:bodyPr/>
          <a:lstStyle/>
          <a:p>
            <a:r>
              <a:rPr lang="zh-TW" altLang="en-US" dirty="0"/>
              <a:t>國立臺北科技大學 資訊工程系</a:t>
            </a:r>
          </a:p>
        </p:txBody>
      </p:sp>
    </p:spTree>
    <p:extLst>
      <p:ext uri="{BB962C8B-B14F-4D97-AF65-F5344CB8AC3E}">
        <p14:creationId xmlns:p14="http://schemas.microsoft.com/office/powerpoint/2010/main" val="1725459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09D5CF07-D560-43EF-98A0-A4701526E432}"/>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00DD78BB-8092-4239-A83C-AC2A888D2C74}"/>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10</a:t>
            </a:fld>
            <a:endParaRPr kumimoji="1" lang="zh-TW" altLang="en-US" dirty="0"/>
          </a:p>
        </p:txBody>
      </p:sp>
      <p:pic>
        <p:nvPicPr>
          <p:cNvPr id="6" name="圖片 5">
            <a:extLst>
              <a:ext uri="{FF2B5EF4-FFF2-40B4-BE49-F238E27FC236}">
                <a16:creationId xmlns:a16="http://schemas.microsoft.com/office/drawing/2014/main" id="{04CC1F50-A323-4EB2-B4F7-77E5C404583C}"/>
              </a:ext>
            </a:extLst>
          </p:cNvPr>
          <p:cNvPicPr>
            <a:picLocks noChangeAspect="1"/>
          </p:cNvPicPr>
          <p:nvPr/>
        </p:nvPicPr>
        <p:blipFill>
          <a:blip r:embed="rId2"/>
          <a:stretch>
            <a:fillRect/>
          </a:stretch>
        </p:blipFill>
        <p:spPr>
          <a:xfrm>
            <a:off x="1049481" y="1116948"/>
            <a:ext cx="10326421" cy="5414481"/>
          </a:xfrm>
          <a:prstGeom prst="rect">
            <a:avLst/>
          </a:prstGeom>
        </p:spPr>
      </p:pic>
      <p:sp>
        <p:nvSpPr>
          <p:cNvPr id="4" name="文字方塊 3">
            <a:extLst>
              <a:ext uri="{FF2B5EF4-FFF2-40B4-BE49-F238E27FC236}">
                <a16:creationId xmlns:a16="http://schemas.microsoft.com/office/drawing/2014/main" id="{4A115363-DDBB-43D1-833F-1B83906F10BD}"/>
              </a:ext>
            </a:extLst>
          </p:cNvPr>
          <p:cNvSpPr txBox="1"/>
          <p:nvPr/>
        </p:nvSpPr>
        <p:spPr>
          <a:xfrm>
            <a:off x="1205344" y="515996"/>
            <a:ext cx="2185214" cy="492443"/>
          </a:xfrm>
          <a:prstGeom prst="rect">
            <a:avLst/>
          </a:prstGeom>
          <a:noFill/>
        </p:spPr>
        <p:txBody>
          <a:bodyPr wrap="none" rtlCol="0">
            <a:spAutoFit/>
          </a:bodyPr>
          <a:lstStyle/>
          <a:p>
            <a:r>
              <a:rPr lang="zh-TW" altLang="en-US" sz="2600" dirty="0">
                <a:latin typeface="微軟正黑體" panose="020B0604030504040204" pitchFamily="34" charset="-120"/>
                <a:ea typeface="微軟正黑體" panose="020B0604030504040204" pitchFamily="34" charset="-120"/>
              </a:rPr>
              <a:t>專案建立成功</a:t>
            </a:r>
          </a:p>
        </p:txBody>
      </p:sp>
      <p:sp>
        <p:nvSpPr>
          <p:cNvPr id="7" name="矩形 6">
            <a:extLst>
              <a:ext uri="{FF2B5EF4-FFF2-40B4-BE49-F238E27FC236}">
                <a16:creationId xmlns:a16="http://schemas.microsoft.com/office/drawing/2014/main" id="{A316ABF4-8557-4186-AA5F-F5CB7AC07B12}"/>
              </a:ext>
            </a:extLst>
          </p:cNvPr>
          <p:cNvSpPr/>
          <p:nvPr/>
        </p:nvSpPr>
        <p:spPr>
          <a:xfrm>
            <a:off x="3004456" y="1674419"/>
            <a:ext cx="558141" cy="234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57267C9B-6A74-4E51-A6F6-007391228C57}"/>
              </a:ext>
            </a:extLst>
          </p:cNvPr>
          <p:cNvSpPr txBox="1"/>
          <p:nvPr/>
        </p:nvSpPr>
        <p:spPr>
          <a:xfrm>
            <a:off x="3039501" y="1953783"/>
            <a:ext cx="558141" cy="1323439"/>
          </a:xfrm>
          <a:prstGeom prst="rect">
            <a:avLst/>
          </a:prstGeom>
          <a:noFill/>
        </p:spPr>
        <p:txBody>
          <a:bodyPr wrap="squar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遊戲場景</a:t>
            </a:r>
          </a:p>
        </p:txBody>
      </p:sp>
      <p:sp>
        <p:nvSpPr>
          <p:cNvPr id="9" name="矩形 8">
            <a:extLst>
              <a:ext uri="{FF2B5EF4-FFF2-40B4-BE49-F238E27FC236}">
                <a16:creationId xmlns:a16="http://schemas.microsoft.com/office/drawing/2014/main" id="{0EDAA155-E13F-4553-8942-24FE8EF30DC9}"/>
              </a:ext>
            </a:extLst>
          </p:cNvPr>
          <p:cNvSpPr/>
          <p:nvPr/>
        </p:nvSpPr>
        <p:spPr>
          <a:xfrm>
            <a:off x="1140031" y="1692507"/>
            <a:ext cx="1663180" cy="25202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文字方塊 9">
            <a:extLst>
              <a:ext uri="{FF2B5EF4-FFF2-40B4-BE49-F238E27FC236}">
                <a16:creationId xmlns:a16="http://schemas.microsoft.com/office/drawing/2014/main" id="{0E98376D-2E6A-4E32-9341-7D192C93607E}"/>
              </a:ext>
            </a:extLst>
          </p:cNvPr>
          <p:cNvSpPr txBox="1"/>
          <p:nvPr/>
        </p:nvSpPr>
        <p:spPr>
          <a:xfrm>
            <a:off x="1190333" y="2719735"/>
            <a:ext cx="1663180" cy="1323439"/>
          </a:xfrm>
          <a:prstGeom prst="rect">
            <a:avLst/>
          </a:prstGeom>
          <a:noFill/>
        </p:spPr>
        <p:txBody>
          <a:bodyPr wrap="squar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階層視窗：所有用到的物件會放在這裡</a:t>
            </a:r>
          </a:p>
        </p:txBody>
      </p:sp>
      <p:sp>
        <p:nvSpPr>
          <p:cNvPr id="11" name="矩形 10">
            <a:extLst>
              <a:ext uri="{FF2B5EF4-FFF2-40B4-BE49-F238E27FC236}">
                <a16:creationId xmlns:a16="http://schemas.microsoft.com/office/drawing/2014/main" id="{3B4FF895-CF88-4737-B4E0-0532EBFFFAD4}"/>
              </a:ext>
            </a:extLst>
          </p:cNvPr>
          <p:cNvSpPr/>
          <p:nvPr/>
        </p:nvSpPr>
        <p:spPr>
          <a:xfrm>
            <a:off x="3655502" y="1664165"/>
            <a:ext cx="558141" cy="234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a:extLst>
              <a:ext uri="{FF2B5EF4-FFF2-40B4-BE49-F238E27FC236}">
                <a16:creationId xmlns:a16="http://schemas.microsoft.com/office/drawing/2014/main" id="{0473E6A2-3EE8-48BD-BAD5-754CA66C3838}"/>
              </a:ext>
            </a:extLst>
          </p:cNvPr>
          <p:cNvSpPr txBox="1"/>
          <p:nvPr/>
        </p:nvSpPr>
        <p:spPr>
          <a:xfrm>
            <a:off x="3597642" y="2017732"/>
            <a:ext cx="2213409" cy="707886"/>
          </a:xfrm>
          <a:prstGeom prst="rect">
            <a:avLst/>
          </a:prstGeom>
          <a:noFill/>
        </p:spPr>
        <p:txBody>
          <a:bodyPr wrap="squar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遊戲進行時玩家看到的畫面</a:t>
            </a:r>
          </a:p>
        </p:txBody>
      </p:sp>
      <p:sp>
        <p:nvSpPr>
          <p:cNvPr id="13" name="矩形 12">
            <a:extLst>
              <a:ext uri="{FF2B5EF4-FFF2-40B4-BE49-F238E27FC236}">
                <a16:creationId xmlns:a16="http://schemas.microsoft.com/office/drawing/2014/main" id="{9DD238BA-D743-42BB-9F0C-26CA2A12450D}"/>
              </a:ext>
            </a:extLst>
          </p:cNvPr>
          <p:cNvSpPr/>
          <p:nvPr/>
        </p:nvSpPr>
        <p:spPr>
          <a:xfrm>
            <a:off x="959893" y="4809126"/>
            <a:ext cx="8029699" cy="163314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CBE01185-8DC5-4162-AABE-BE90C97600DF}"/>
              </a:ext>
            </a:extLst>
          </p:cNvPr>
          <p:cNvSpPr txBox="1"/>
          <p:nvPr/>
        </p:nvSpPr>
        <p:spPr>
          <a:xfrm>
            <a:off x="3934572" y="5601606"/>
            <a:ext cx="2749471" cy="400110"/>
          </a:xfrm>
          <a:prstGeom prst="rect">
            <a:avLst/>
          </a:prstGeom>
          <a:noFill/>
        </p:spPr>
        <p:txBody>
          <a:bodyPr wrap="non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專案所有會用到的檔案</a:t>
            </a:r>
          </a:p>
        </p:txBody>
      </p:sp>
      <p:sp>
        <p:nvSpPr>
          <p:cNvPr id="15" name="矩形 14">
            <a:extLst>
              <a:ext uri="{FF2B5EF4-FFF2-40B4-BE49-F238E27FC236}">
                <a16:creationId xmlns:a16="http://schemas.microsoft.com/office/drawing/2014/main" id="{560FFDB4-A2E8-42F6-AC3A-D29C8A6DED04}"/>
              </a:ext>
            </a:extLst>
          </p:cNvPr>
          <p:cNvSpPr/>
          <p:nvPr/>
        </p:nvSpPr>
        <p:spPr>
          <a:xfrm>
            <a:off x="8969305" y="1555104"/>
            <a:ext cx="2496185" cy="27437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62C55B3C-4F89-4FC3-9E1F-8553EF9A5859}"/>
              </a:ext>
            </a:extLst>
          </p:cNvPr>
          <p:cNvSpPr txBox="1"/>
          <p:nvPr/>
        </p:nvSpPr>
        <p:spPr>
          <a:xfrm>
            <a:off x="9278118" y="2518140"/>
            <a:ext cx="1723549" cy="400110"/>
          </a:xfrm>
          <a:prstGeom prst="rect">
            <a:avLst/>
          </a:prstGeom>
          <a:noFill/>
        </p:spPr>
        <p:txBody>
          <a:bodyPr wrap="none" rtlCol="0">
            <a:spAutoFit/>
          </a:bodyPr>
          <a:lstStyle/>
          <a:p>
            <a:r>
              <a:rPr lang="zh-TW" altLang="en-US" sz="2000" b="1" dirty="0">
                <a:solidFill>
                  <a:srgbClr val="FF0000"/>
                </a:solidFill>
                <a:latin typeface="微軟正黑體" panose="020B0604030504040204" pitchFamily="34" charset="-120"/>
                <a:ea typeface="微軟正黑體" panose="020B0604030504040204" pitchFamily="34" charset="-120"/>
              </a:rPr>
              <a:t>操作物件屬性</a:t>
            </a:r>
          </a:p>
        </p:txBody>
      </p:sp>
    </p:spTree>
    <p:extLst>
      <p:ext uri="{BB962C8B-B14F-4D97-AF65-F5344CB8AC3E}">
        <p14:creationId xmlns:p14="http://schemas.microsoft.com/office/powerpoint/2010/main" val="34722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5">
            <a:extLst>
              <a:ext uri="{FF2B5EF4-FFF2-40B4-BE49-F238E27FC236}">
                <a16:creationId xmlns:a16="http://schemas.microsoft.com/office/drawing/2014/main" id="{9B2EA208-449B-4FCF-AAB3-97079C369D54}"/>
              </a:ext>
            </a:extLst>
          </p:cNvPr>
          <p:cNvSpPr>
            <a:spLocks noGrp="1"/>
          </p:cNvSpPr>
          <p:nvPr>
            <p:ph type="body" sz="quarter" idx="17"/>
          </p:nvPr>
        </p:nvSpPr>
        <p:spPr/>
        <p:txBody>
          <a:bodyPr/>
          <a:lstStyle/>
          <a:p>
            <a:endParaRPr lang="zh-TW" altLang="en-US"/>
          </a:p>
        </p:txBody>
      </p:sp>
      <p:sp>
        <p:nvSpPr>
          <p:cNvPr id="3" name="投影片編號版面配置區 2">
            <a:extLst>
              <a:ext uri="{FF2B5EF4-FFF2-40B4-BE49-F238E27FC236}">
                <a16:creationId xmlns:a16="http://schemas.microsoft.com/office/drawing/2014/main" id="{0906EDB6-428C-495B-A1FC-45FBEDAC05BC}"/>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11</a:t>
            </a:fld>
            <a:endParaRPr kumimoji="1" lang="zh-TW" altLang="en-US" dirty="0"/>
          </a:p>
        </p:txBody>
      </p:sp>
      <p:sp>
        <p:nvSpPr>
          <p:cNvPr id="5" name="標題 4">
            <a:extLst>
              <a:ext uri="{FF2B5EF4-FFF2-40B4-BE49-F238E27FC236}">
                <a16:creationId xmlns:a16="http://schemas.microsoft.com/office/drawing/2014/main" id="{7CB81954-CE32-41F4-89E7-AAB2C9D790D9}"/>
              </a:ext>
            </a:extLst>
          </p:cNvPr>
          <p:cNvSpPr>
            <a:spLocks noGrp="1"/>
          </p:cNvSpPr>
          <p:nvPr>
            <p:ph type="ctrTitle"/>
          </p:nvPr>
        </p:nvSpPr>
        <p:spPr>
          <a:xfrm>
            <a:off x="966788" y="2241418"/>
            <a:ext cx="6894678" cy="1819943"/>
          </a:xfrm>
        </p:spPr>
        <p:txBody>
          <a:bodyPr/>
          <a:lstStyle/>
          <a:p>
            <a:r>
              <a:rPr lang="zh-TW" altLang="en-US" dirty="0"/>
              <a:t>如何製作五子棋遊戲</a:t>
            </a:r>
          </a:p>
        </p:txBody>
      </p:sp>
    </p:spTree>
    <p:extLst>
      <p:ext uri="{BB962C8B-B14F-4D97-AF65-F5344CB8AC3E}">
        <p14:creationId xmlns:p14="http://schemas.microsoft.com/office/powerpoint/2010/main" val="2925546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A13570-5726-4F4D-BC2E-B00A1BF2BA3C}"/>
              </a:ext>
            </a:extLst>
          </p:cNvPr>
          <p:cNvSpPr>
            <a:spLocks noGrp="1"/>
          </p:cNvSpPr>
          <p:nvPr>
            <p:ph type="ctrTitle"/>
          </p:nvPr>
        </p:nvSpPr>
        <p:spPr>
          <a:xfrm>
            <a:off x="953359" y="476918"/>
            <a:ext cx="8830033" cy="574167"/>
          </a:xfrm>
        </p:spPr>
        <p:txBody>
          <a:bodyPr/>
          <a:lstStyle/>
          <a:p>
            <a:r>
              <a:rPr lang="zh-TW" altLang="en-US" dirty="0"/>
              <a:t>準備工作</a:t>
            </a:r>
          </a:p>
        </p:txBody>
      </p:sp>
      <p:sp>
        <p:nvSpPr>
          <p:cNvPr id="3" name="文字版面配置區 2">
            <a:extLst>
              <a:ext uri="{FF2B5EF4-FFF2-40B4-BE49-F238E27FC236}">
                <a16:creationId xmlns:a16="http://schemas.microsoft.com/office/drawing/2014/main" id="{E4131EB4-FDA7-43BF-8CCE-04DD1639C4E2}"/>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024F758D-298C-4BB3-8A7A-0868B7A0DAC9}"/>
              </a:ext>
            </a:extLst>
          </p:cNvPr>
          <p:cNvSpPr>
            <a:spLocks noGrp="1"/>
          </p:cNvSpPr>
          <p:nvPr>
            <p:ph type="body" sz="quarter" idx="20"/>
          </p:nvPr>
        </p:nvSpPr>
        <p:spPr>
          <a:xfrm>
            <a:off x="953359" y="1294917"/>
            <a:ext cx="10658104" cy="4132263"/>
          </a:xfrm>
        </p:spPr>
        <p:txBody>
          <a:bodyPr/>
          <a:lstStyle/>
          <a:p>
            <a:r>
              <a:rPr lang="en-US" altLang="zh-TW" dirty="0">
                <a:latin typeface="Mulish"/>
              </a:rPr>
              <a:t>1. </a:t>
            </a:r>
            <a:r>
              <a:rPr lang="zh-TW" altLang="en-US" dirty="0"/>
              <a:t>下載圖片素材</a:t>
            </a:r>
            <a:r>
              <a:rPr lang="en-US" altLang="zh-TW" dirty="0"/>
              <a:t>(</a:t>
            </a:r>
            <a:r>
              <a:rPr lang="zh-TW" altLang="en-US" dirty="0"/>
              <a:t>棋盤、黑白棋、勝利圖片</a:t>
            </a:r>
            <a:r>
              <a:rPr lang="en-US" altLang="zh-TW" dirty="0"/>
              <a:t>)</a:t>
            </a:r>
          </a:p>
          <a:p>
            <a:r>
              <a:rPr lang="en-US" altLang="zh-TW" dirty="0"/>
              <a:t>2. </a:t>
            </a:r>
            <a:r>
              <a:rPr lang="zh-TW" altLang="en-US" dirty="0"/>
              <a:t>回到</a:t>
            </a:r>
            <a:r>
              <a:rPr lang="en-US" altLang="zh-TW" dirty="0"/>
              <a:t>Unity</a:t>
            </a:r>
            <a:r>
              <a:rPr lang="zh-TW" altLang="en-US" dirty="0"/>
              <a:t>，在</a:t>
            </a:r>
            <a:r>
              <a:rPr lang="en-US" altLang="zh-TW" dirty="0"/>
              <a:t>Project Windows</a:t>
            </a:r>
            <a:r>
              <a:rPr lang="zh-TW" altLang="en-US" dirty="0"/>
              <a:t>的</a:t>
            </a:r>
            <a:r>
              <a:rPr lang="en-US" altLang="zh-TW" b="1" dirty="0"/>
              <a:t>Asset</a:t>
            </a:r>
            <a:r>
              <a:rPr lang="zh-TW" altLang="en-US" dirty="0"/>
              <a:t>下</a:t>
            </a:r>
            <a:r>
              <a:rPr lang="zh-TW" altLang="en-US" b="1" dirty="0"/>
              <a:t>新增兩個資料夾</a:t>
            </a:r>
            <a:r>
              <a:rPr lang="zh-TW" altLang="en-US" dirty="0"/>
              <a:t>，</a:t>
            </a:r>
            <a:r>
              <a:rPr lang="en-US" altLang="zh-TW" b="1" dirty="0"/>
              <a:t>Resources</a:t>
            </a:r>
            <a:r>
              <a:rPr lang="zh-TW" altLang="en-US" b="1" dirty="0"/>
              <a:t>跟</a:t>
            </a:r>
            <a:r>
              <a:rPr lang="en-US" altLang="zh-TW" b="1" dirty="0"/>
              <a:t>Scripts</a:t>
            </a:r>
            <a:r>
              <a:rPr lang="zh-TW" altLang="en-US" dirty="0"/>
              <a:t>，前者是放遊戲會用到的素材圖片，後者是放程式腳本。在</a:t>
            </a:r>
            <a:r>
              <a:rPr lang="en-US" altLang="zh-TW" dirty="0"/>
              <a:t>Scripts</a:t>
            </a:r>
            <a:r>
              <a:rPr lang="zh-TW" altLang="en-US" dirty="0"/>
              <a:t>資料夾下新增一個</a:t>
            </a:r>
            <a:r>
              <a:rPr lang="en-US" altLang="zh-TW" dirty="0"/>
              <a:t>C#</a:t>
            </a:r>
            <a:r>
              <a:rPr lang="zh-TW" altLang="en-US" dirty="0"/>
              <a:t>檔，主要是該遊戲的程式腳本檔案。</a:t>
            </a:r>
            <a:endParaRPr lang="en-US" altLang="zh-TW" dirty="0"/>
          </a:p>
          <a:p>
            <a:r>
              <a:rPr lang="zh-TW" altLang="en-US" b="1" dirty="0">
                <a:solidFill>
                  <a:srgbClr val="FF0000"/>
                </a:solidFill>
              </a:rPr>
              <a:t>注意：</a:t>
            </a:r>
            <a:r>
              <a:rPr lang="en-US" altLang="zh-TW" b="1" dirty="0">
                <a:solidFill>
                  <a:srgbClr val="FF0000"/>
                </a:solidFill>
              </a:rPr>
              <a:t>Resources</a:t>
            </a:r>
            <a:r>
              <a:rPr lang="zh-TW" altLang="en-US" b="1" dirty="0">
                <a:solidFill>
                  <a:srgbClr val="FF0000"/>
                </a:solidFill>
              </a:rPr>
              <a:t>的資料夾名稱不能隨便命名，一定要叫</a:t>
            </a:r>
            <a:r>
              <a:rPr lang="en-US" altLang="zh-TW" b="1" dirty="0">
                <a:solidFill>
                  <a:srgbClr val="FF0000"/>
                </a:solidFill>
              </a:rPr>
              <a:t>Resources!!!</a:t>
            </a:r>
            <a:endParaRPr lang="zh-TW" altLang="en-US" b="1" dirty="0">
              <a:solidFill>
                <a:srgbClr val="FF0000"/>
              </a:solidFill>
            </a:endParaRPr>
          </a:p>
        </p:txBody>
      </p:sp>
      <p:sp>
        <p:nvSpPr>
          <p:cNvPr id="5" name="投影片編號版面配置區 4">
            <a:extLst>
              <a:ext uri="{FF2B5EF4-FFF2-40B4-BE49-F238E27FC236}">
                <a16:creationId xmlns:a16="http://schemas.microsoft.com/office/drawing/2014/main" id="{9C07A392-A4CE-434B-AFA0-FC3753BAA534}"/>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12</a:t>
            </a:fld>
            <a:endParaRPr kumimoji="1" lang="zh-TW" altLang="en-US" dirty="0"/>
          </a:p>
        </p:txBody>
      </p:sp>
      <p:pic>
        <p:nvPicPr>
          <p:cNvPr id="9" name="圖片 8">
            <a:extLst>
              <a:ext uri="{FF2B5EF4-FFF2-40B4-BE49-F238E27FC236}">
                <a16:creationId xmlns:a16="http://schemas.microsoft.com/office/drawing/2014/main" id="{D859755F-D3AF-4812-8E76-9C7BE97AF98E}"/>
              </a:ext>
            </a:extLst>
          </p:cNvPr>
          <p:cNvPicPr>
            <a:picLocks noChangeAspect="1"/>
          </p:cNvPicPr>
          <p:nvPr/>
        </p:nvPicPr>
        <p:blipFill>
          <a:blip r:embed="rId2"/>
          <a:stretch>
            <a:fillRect/>
          </a:stretch>
        </p:blipFill>
        <p:spPr>
          <a:xfrm>
            <a:off x="1753134" y="4242436"/>
            <a:ext cx="4267796" cy="1971950"/>
          </a:xfrm>
          <a:prstGeom prst="rect">
            <a:avLst/>
          </a:prstGeom>
        </p:spPr>
      </p:pic>
      <p:pic>
        <p:nvPicPr>
          <p:cNvPr id="10" name="圖片 9">
            <a:extLst>
              <a:ext uri="{FF2B5EF4-FFF2-40B4-BE49-F238E27FC236}">
                <a16:creationId xmlns:a16="http://schemas.microsoft.com/office/drawing/2014/main" id="{63239807-C418-4E78-8AB2-8561630EC8F8}"/>
              </a:ext>
            </a:extLst>
          </p:cNvPr>
          <p:cNvPicPr>
            <a:picLocks noChangeAspect="1"/>
          </p:cNvPicPr>
          <p:nvPr/>
        </p:nvPicPr>
        <p:blipFill>
          <a:blip r:embed="rId3"/>
          <a:stretch>
            <a:fillRect/>
          </a:stretch>
        </p:blipFill>
        <p:spPr>
          <a:xfrm>
            <a:off x="6820704" y="4242436"/>
            <a:ext cx="2962688" cy="1924319"/>
          </a:xfrm>
          <a:prstGeom prst="rect">
            <a:avLst/>
          </a:prstGeom>
        </p:spPr>
      </p:pic>
    </p:spTree>
    <p:extLst>
      <p:ext uri="{BB962C8B-B14F-4D97-AF65-F5344CB8AC3E}">
        <p14:creationId xmlns:p14="http://schemas.microsoft.com/office/powerpoint/2010/main" val="3529828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0A2260-D400-4B37-A60B-95BC9ECA1EF1}"/>
              </a:ext>
            </a:extLst>
          </p:cNvPr>
          <p:cNvSpPr>
            <a:spLocks noGrp="1"/>
          </p:cNvSpPr>
          <p:nvPr>
            <p:ph type="ctrTitle"/>
          </p:nvPr>
        </p:nvSpPr>
        <p:spPr>
          <a:xfrm>
            <a:off x="953359" y="415732"/>
            <a:ext cx="8830033" cy="574167"/>
          </a:xfrm>
        </p:spPr>
        <p:txBody>
          <a:bodyPr/>
          <a:lstStyle/>
          <a:p>
            <a:r>
              <a:rPr lang="zh-TW" altLang="en-US" dirty="0"/>
              <a:t>開發流程</a:t>
            </a:r>
          </a:p>
        </p:txBody>
      </p:sp>
      <p:sp>
        <p:nvSpPr>
          <p:cNvPr id="3" name="文字版面配置區 2">
            <a:extLst>
              <a:ext uri="{FF2B5EF4-FFF2-40B4-BE49-F238E27FC236}">
                <a16:creationId xmlns:a16="http://schemas.microsoft.com/office/drawing/2014/main" id="{B65E51A5-4ADA-434C-81A1-35709FCE77D1}"/>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E3AEFE50-BC1E-4F6C-891C-FCEBFE96029B}"/>
              </a:ext>
            </a:extLst>
          </p:cNvPr>
          <p:cNvSpPr>
            <a:spLocks noGrp="1"/>
          </p:cNvSpPr>
          <p:nvPr>
            <p:ph type="body" sz="quarter" idx="20"/>
          </p:nvPr>
        </p:nvSpPr>
        <p:spPr>
          <a:xfrm>
            <a:off x="953359" y="1091966"/>
            <a:ext cx="10102795" cy="4132263"/>
          </a:xfrm>
        </p:spPr>
        <p:txBody>
          <a:bodyPr/>
          <a:lstStyle/>
          <a:p>
            <a:pPr marL="514350" indent="-514350">
              <a:buAutoNum type="arabicPeriod"/>
            </a:pPr>
            <a:r>
              <a:rPr lang="zh-TW" altLang="en-US" dirty="0"/>
              <a:t>把圖片素材拉進</a:t>
            </a:r>
            <a:r>
              <a:rPr lang="en-US" altLang="zh-TW" dirty="0"/>
              <a:t>Resources</a:t>
            </a:r>
            <a:r>
              <a:rPr lang="zh-TW" altLang="en-US" dirty="0"/>
              <a:t>資料夾。</a:t>
            </a:r>
            <a:endParaRPr lang="en-US" altLang="zh-TW" dirty="0"/>
          </a:p>
          <a:p>
            <a:pPr marL="514350" indent="-514350">
              <a:buAutoNum type="arabicPeriod"/>
            </a:pPr>
            <a:r>
              <a:rPr lang="zh-TW" altLang="en-US" dirty="0"/>
              <a:t>在</a:t>
            </a:r>
            <a:r>
              <a:rPr lang="en-US" altLang="zh-TW" dirty="0"/>
              <a:t>Hierarchy Windows</a:t>
            </a:r>
            <a:r>
              <a:rPr lang="zh-TW" altLang="en-US" dirty="0"/>
              <a:t>的</a:t>
            </a:r>
            <a:r>
              <a:rPr lang="en-US" altLang="zh-TW" dirty="0"/>
              <a:t>Main Camera</a:t>
            </a:r>
            <a:r>
              <a:rPr lang="zh-TW" altLang="en-US" dirty="0"/>
              <a:t>下新建一個</a:t>
            </a:r>
            <a:r>
              <a:rPr lang="en-US" altLang="zh-TW" dirty="0"/>
              <a:t>plane(</a:t>
            </a:r>
            <a:r>
              <a:rPr lang="zh-TW" altLang="en-US" dirty="0"/>
              <a:t>場景</a:t>
            </a:r>
            <a:r>
              <a:rPr lang="en-US" altLang="zh-TW" dirty="0"/>
              <a:t>)</a:t>
            </a:r>
            <a:r>
              <a:rPr lang="zh-TW" altLang="en-US" dirty="0"/>
              <a:t>。</a:t>
            </a:r>
          </a:p>
        </p:txBody>
      </p:sp>
      <p:sp>
        <p:nvSpPr>
          <p:cNvPr id="5" name="投影片編號版面配置區 4">
            <a:extLst>
              <a:ext uri="{FF2B5EF4-FFF2-40B4-BE49-F238E27FC236}">
                <a16:creationId xmlns:a16="http://schemas.microsoft.com/office/drawing/2014/main" id="{EDD8ED33-6197-4E95-AD82-C7C98A2A83D0}"/>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13</a:t>
            </a:fld>
            <a:endParaRPr kumimoji="1" lang="zh-TW" altLang="en-US" dirty="0"/>
          </a:p>
        </p:txBody>
      </p:sp>
      <p:pic>
        <p:nvPicPr>
          <p:cNvPr id="7" name="圖片 6">
            <a:extLst>
              <a:ext uri="{FF2B5EF4-FFF2-40B4-BE49-F238E27FC236}">
                <a16:creationId xmlns:a16="http://schemas.microsoft.com/office/drawing/2014/main" id="{1D24391C-963F-448B-A214-8438912977FB}"/>
              </a:ext>
            </a:extLst>
          </p:cNvPr>
          <p:cNvPicPr>
            <a:picLocks noChangeAspect="1"/>
          </p:cNvPicPr>
          <p:nvPr/>
        </p:nvPicPr>
        <p:blipFill>
          <a:blip r:embed="rId2"/>
          <a:stretch>
            <a:fillRect/>
          </a:stretch>
        </p:blipFill>
        <p:spPr>
          <a:xfrm>
            <a:off x="953359" y="2581508"/>
            <a:ext cx="3391373" cy="2029108"/>
          </a:xfrm>
          <a:prstGeom prst="rect">
            <a:avLst/>
          </a:prstGeom>
        </p:spPr>
      </p:pic>
      <p:sp>
        <p:nvSpPr>
          <p:cNvPr id="8" name="文字方塊 7">
            <a:extLst>
              <a:ext uri="{FF2B5EF4-FFF2-40B4-BE49-F238E27FC236}">
                <a16:creationId xmlns:a16="http://schemas.microsoft.com/office/drawing/2014/main" id="{55EB686F-F96E-443B-A545-CDF99E0E37CB}"/>
              </a:ext>
            </a:extLst>
          </p:cNvPr>
          <p:cNvSpPr txBox="1"/>
          <p:nvPr/>
        </p:nvSpPr>
        <p:spPr>
          <a:xfrm>
            <a:off x="687681" y="4686590"/>
            <a:ext cx="4045979" cy="461665"/>
          </a:xfrm>
          <a:prstGeom prst="rect">
            <a:avLst/>
          </a:prstGeom>
          <a:noFill/>
        </p:spPr>
        <p:txBody>
          <a:bodyPr wrap="none" rtlCol="0">
            <a:spAutoFit/>
          </a:bodyPr>
          <a:lstStyle/>
          <a:p>
            <a:r>
              <a:rPr lang="zh-TW" altLang="en-US" sz="2400" b="1" dirty="0">
                <a:latin typeface="微軟正黑體" panose="020B0604030504040204" pitchFamily="34" charset="-120"/>
                <a:ea typeface="微軟正黑體" panose="020B0604030504040204" pitchFamily="34" charset="-120"/>
              </a:rPr>
              <a:t>在</a:t>
            </a:r>
            <a:r>
              <a:rPr lang="en-US" altLang="zh-TW" sz="2400" b="1" dirty="0">
                <a:latin typeface="Mulish"/>
              </a:rPr>
              <a:t>Main Camera</a:t>
            </a:r>
            <a:r>
              <a:rPr lang="zh-TW" altLang="en-US" sz="2400" b="1" dirty="0">
                <a:latin typeface="微軟正黑體" panose="020B0604030504040204" pitchFamily="34" charset="-120"/>
                <a:ea typeface="微軟正黑體" panose="020B0604030504040204" pitchFamily="34" charset="-120"/>
              </a:rPr>
              <a:t>上點滑鼠右鍵</a:t>
            </a:r>
          </a:p>
        </p:txBody>
      </p:sp>
      <p:pic>
        <p:nvPicPr>
          <p:cNvPr id="10" name="圖片 9">
            <a:extLst>
              <a:ext uri="{FF2B5EF4-FFF2-40B4-BE49-F238E27FC236}">
                <a16:creationId xmlns:a16="http://schemas.microsoft.com/office/drawing/2014/main" id="{313231F6-D6CA-40DB-A36D-EFCB7A4A32A4}"/>
              </a:ext>
            </a:extLst>
          </p:cNvPr>
          <p:cNvPicPr>
            <a:picLocks noChangeAspect="1"/>
          </p:cNvPicPr>
          <p:nvPr/>
        </p:nvPicPr>
        <p:blipFill>
          <a:blip r:embed="rId3"/>
          <a:stretch>
            <a:fillRect/>
          </a:stretch>
        </p:blipFill>
        <p:spPr>
          <a:xfrm>
            <a:off x="4733660" y="3035184"/>
            <a:ext cx="3781953" cy="1400370"/>
          </a:xfrm>
          <a:prstGeom prst="rect">
            <a:avLst/>
          </a:prstGeom>
          <a:ln w="12700">
            <a:solidFill>
              <a:schemeClr val="tx1"/>
            </a:solidFill>
          </a:ln>
        </p:spPr>
      </p:pic>
      <p:sp>
        <p:nvSpPr>
          <p:cNvPr id="11" name="文字方塊 10">
            <a:extLst>
              <a:ext uri="{FF2B5EF4-FFF2-40B4-BE49-F238E27FC236}">
                <a16:creationId xmlns:a16="http://schemas.microsoft.com/office/drawing/2014/main" id="{F0B2CFDD-4B24-4A90-88F8-FEC1CCAB1A0D}"/>
              </a:ext>
            </a:extLst>
          </p:cNvPr>
          <p:cNvSpPr txBox="1"/>
          <p:nvPr/>
        </p:nvSpPr>
        <p:spPr>
          <a:xfrm>
            <a:off x="6949456" y="4674346"/>
            <a:ext cx="3390672" cy="461665"/>
          </a:xfrm>
          <a:prstGeom prst="rect">
            <a:avLst/>
          </a:prstGeom>
          <a:noFill/>
        </p:spPr>
        <p:txBody>
          <a:bodyPr wrap="none" rtlCol="0">
            <a:spAutoFit/>
          </a:bodyPr>
          <a:lstStyle/>
          <a:p>
            <a:r>
              <a:rPr lang="zh-TW" altLang="en-US" sz="2400" b="1" dirty="0">
                <a:latin typeface="微軟正黑體" panose="020B0604030504040204" pitchFamily="34" charset="-120"/>
                <a:ea typeface="微軟正黑體" panose="020B0604030504040204" pitchFamily="34" charset="-120"/>
              </a:rPr>
              <a:t>選擇</a:t>
            </a:r>
            <a:r>
              <a:rPr lang="en-US" altLang="zh-TW" sz="2400" b="1" dirty="0">
                <a:latin typeface="Mulish"/>
              </a:rPr>
              <a:t>3D Object</a:t>
            </a:r>
            <a:r>
              <a:rPr lang="zh-TW" altLang="en-US" sz="2400" b="1" dirty="0">
                <a:latin typeface="微軟正黑體" panose="020B0604030504040204" pitchFamily="34" charset="-120"/>
                <a:ea typeface="微軟正黑體" panose="020B0604030504040204" pitchFamily="34" charset="-120"/>
              </a:rPr>
              <a:t>下的</a:t>
            </a:r>
            <a:r>
              <a:rPr lang="en-US" altLang="zh-TW" sz="2400" b="1" dirty="0">
                <a:latin typeface="Mulish"/>
              </a:rPr>
              <a:t>plane</a:t>
            </a:r>
            <a:endParaRPr lang="zh-TW" altLang="en-US" sz="2400" b="1" dirty="0">
              <a:latin typeface="Mulish"/>
            </a:endParaRPr>
          </a:p>
        </p:txBody>
      </p:sp>
      <p:pic>
        <p:nvPicPr>
          <p:cNvPr id="12" name="圖片 11">
            <a:extLst>
              <a:ext uri="{FF2B5EF4-FFF2-40B4-BE49-F238E27FC236}">
                <a16:creationId xmlns:a16="http://schemas.microsoft.com/office/drawing/2014/main" id="{363D009A-C9FE-4808-9528-0BFB2DFBF3D8}"/>
              </a:ext>
            </a:extLst>
          </p:cNvPr>
          <p:cNvPicPr>
            <a:picLocks noChangeAspect="1"/>
          </p:cNvPicPr>
          <p:nvPr/>
        </p:nvPicPr>
        <p:blipFill>
          <a:blip r:embed="rId4"/>
          <a:stretch>
            <a:fillRect/>
          </a:stretch>
        </p:blipFill>
        <p:spPr>
          <a:xfrm>
            <a:off x="8811451" y="3273342"/>
            <a:ext cx="2800741" cy="924054"/>
          </a:xfrm>
          <a:prstGeom prst="rect">
            <a:avLst/>
          </a:prstGeom>
          <a:ln w="12700">
            <a:solidFill>
              <a:schemeClr val="tx1"/>
            </a:solidFill>
          </a:ln>
        </p:spPr>
      </p:pic>
      <p:sp>
        <p:nvSpPr>
          <p:cNvPr id="13" name="矩形 12">
            <a:extLst>
              <a:ext uri="{FF2B5EF4-FFF2-40B4-BE49-F238E27FC236}">
                <a16:creationId xmlns:a16="http://schemas.microsoft.com/office/drawing/2014/main" id="{4DFE213E-398A-4634-A42B-C3E484564BFB}"/>
              </a:ext>
            </a:extLst>
          </p:cNvPr>
          <p:cNvSpPr/>
          <p:nvPr/>
        </p:nvSpPr>
        <p:spPr>
          <a:xfrm>
            <a:off x="4880758" y="3702405"/>
            <a:ext cx="3550723" cy="4949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3BAC42DC-DFEA-4475-BB9C-A967B7325621}"/>
              </a:ext>
            </a:extLst>
          </p:cNvPr>
          <p:cNvSpPr/>
          <p:nvPr/>
        </p:nvSpPr>
        <p:spPr>
          <a:xfrm>
            <a:off x="8904541" y="3598224"/>
            <a:ext cx="2151613" cy="28500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222979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E2D9FB4B-3923-4878-A77C-BAAA5B111B29}"/>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86A8AD4C-E38A-4CA9-8A76-66D4655C5D2C}"/>
              </a:ext>
            </a:extLst>
          </p:cNvPr>
          <p:cNvSpPr>
            <a:spLocks noGrp="1"/>
          </p:cNvSpPr>
          <p:nvPr>
            <p:ph type="body" sz="quarter" idx="20"/>
          </p:nvPr>
        </p:nvSpPr>
        <p:spPr>
          <a:xfrm>
            <a:off x="870961" y="842584"/>
            <a:ext cx="10102795" cy="4132263"/>
          </a:xfrm>
        </p:spPr>
        <p:txBody>
          <a:bodyPr/>
          <a:lstStyle/>
          <a:p>
            <a:r>
              <a:rPr lang="en-US" altLang="zh-TW" dirty="0"/>
              <a:t>3. </a:t>
            </a:r>
            <a:r>
              <a:rPr lang="zh-TW" altLang="en-US" dirty="0"/>
              <a:t>將棋盤圖片拖曳到</a:t>
            </a:r>
            <a:r>
              <a:rPr lang="en-US" altLang="zh-TW" dirty="0"/>
              <a:t>plane</a:t>
            </a:r>
            <a:r>
              <a:rPr lang="zh-TW" altLang="en-US" dirty="0"/>
              <a:t>上</a:t>
            </a:r>
            <a:r>
              <a:rPr lang="en-US" altLang="zh-TW" dirty="0"/>
              <a:t>(</a:t>
            </a:r>
            <a:r>
              <a:rPr lang="zh-TW" altLang="en-US" dirty="0"/>
              <a:t>直接從</a:t>
            </a:r>
            <a:r>
              <a:rPr lang="en-US" altLang="zh-TW" dirty="0"/>
              <a:t>Resources</a:t>
            </a:r>
            <a:r>
              <a:rPr lang="zh-TW" altLang="en-US" dirty="0"/>
              <a:t>資料夾下拉圖片過去</a:t>
            </a:r>
            <a:r>
              <a:rPr lang="en-US" altLang="zh-TW" dirty="0"/>
              <a:t>)</a:t>
            </a:r>
            <a:r>
              <a:rPr lang="zh-TW" altLang="en-US" dirty="0"/>
              <a:t>。</a:t>
            </a:r>
            <a:endParaRPr lang="en-US" altLang="zh-TW" dirty="0"/>
          </a:p>
          <a:p>
            <a:r>
              <a:rPr lang="en-US" altLang="zh-TW" dirty="0"/>
              <a:t>4.</a:t>
            </a:r>
            <a:r>
              <a:rPr lang="zh-TW" altLang="en-US" dirty="0"/>
              <a:t>將</a:t>
            </a:r>
            <a:r>
              <a:rPr lang="en-US" altLang="zh-TW" dirty="0"/>
              <a:t>plane</a:t>
            </a:r>
            <a:r>
              <a:rPr lang="zh-TW" altLang="en-US" dirty="0"/>
              <a:t>正面面向攝影機</a:t>
            </a:r>
            <a:r>
              <a:rPr lang="en-US" altLang="zh-TW" dirty="0"/>
              <a:t>(</a:t>
            </a:r>
            <a:r>
              <a:rPr lang="zh-TW" altLang="en-US" dirty="0"/>
              <a:t>調整</a:t>
            </a:r>
            <a:r>
              <a:rPr lang="en-US" altLang="zh-TW" dirty="0"/>
              <a:t>plane</a:t>
            </a:r>
            <a:r>
              <a:rPr lang="zh-TW" altLang="en-US" dirty="0"/>
              <a:t>的</a:t>
            </a:r>
            <a:r>
              <a:rPr lang="en-US" altLang="zh-TW" dirty="0"/>
              <a:t>Position</a:t>
            </a:r>
            <a:r>
              <a:rPr lang="zh-TW" altLang="en-US" dirty="0"/>
              <a:t>的</a:t>
            </a:r>
            <a:r>
              <a:rPr lang="en-US" altLang="zh-TW" dirty="0"/>
              <a:t>Z</a:t>
            </a:r>
            <a:r>
              <a:rPr lang="zh-TW" altLang="en-US" dirty="0"/>
              <a:t>軸為</a:t>
            </a:r>
            <a:r>
              <a:rPr lang="en-US" altLang="zh-TW" dirty="0"/>
              <a:t>9</a:t>
            </a:r>
            <a:r>
              <a:rPr lang="zh-TW" altLang="en-US" dirty="0"/>
              <a:t>，</a:t>
            </a:r>
            <a:r>
              <a:rPr lang="en-US" altLang="zh-TW" dirty="0"/>
              <a:t>Rotation</a:t>
            </a:r>
            <a:r>
              <a:rPr lang="zh-TW" altLang="en-US" dirty="0"/>
              <a:t>的</a:t>
            </a:r>
            <a:r>
              <a:rPr lang="en-US" altLang="zh-TW" dirty="0"/>
              <a:t>X</a:t>
            </a:r>
            <a:r>
              <a:rPr lang="zh-TW" altLang="en-US" dirty="0"/>
              <a:t>軸為</a:t>
            </a:r>
            <a:r>
              <a:rPr lang="en-US" altLang="zh-TW" dirty="0"/>
              <a:t>-90)</a:t>
            </a:r>
            <a:r>
              <a:rPr lang="zh-TW" altLang="en-US" dirty="0"/>
              <a:t>，這樣在</a:t>
            </a:r>
            <a:r>
              <a:rPr lang="en-US" altLang="zh-TW" dirty="0"/>
              <a:t>Game View</a:t>
            </a:r>
            <a:r>
              <a:rPr lang="zh-TW" altLang="en-US" dirty="0"/>
              <a:t>上才看的到棋盤。</a:t>
            </a:r>
          </a:p>
        </p:txBody>
      </p:sp>
      <p:sp>
        <p:nvSpPr>
          <p:cNvPr id="5" name="投影片編號版面配置區 4">
            <a:extLst>
              <a:ext uri="{FF2B5EF4-FFF2-40B4-BE49-F238E27FC236}">
                <a16:creationId xmlns:a16="http://schemas.microsoft.com/office/drawing/2014/main" id="{7B45130E-5602-43E7-8689-400B63530DB3}"/>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14</a:t>
            </a:fld>
            <a:endParaRPr kumimoji="1" lang="zh-TW" altLang="en-US" dirty="0"/>
          </a:p>
        </p:txBody>
      </p:sp>
      <p:pic>
        <p:nvPicPr>
          <p:cNvPr id="2" name="圖片 1">
            <a:extLst>
              <a:ext uri="{FF2B5EF4-FFF2-40B4-BE49-F238E27FC236}">
                <a16:creationId xmlns:a16="http://schemas.microsoft.com/office/drawing/2014/main" id="{9B0A366E-CC08-4382-AD3C-FCEAE6D3075E}"/>
              </a:ext>
            </a:extLst>
          </p:cNvPr>
          <p:cNvPicPr>
            <a:picLocks noChangeAspect="1"/>
          </p:cNvPicPr>
          <p:nvPr/>
        </p:nvPicPr>
        <p:blipFill>
          <a:blip r:embed="rId2"/>
          <a:stretch>
            <a:fillRect/>
          </a:stretch>
        </p:blipFill>
        <p:spPr>
          <a:xfrm>
            <a:off x="677505" y="2754146"/>
            <a:ext cx="4466543" cy="2748642"/>
          </a:xfrm>
          <a:prstGeom prst="rect">
            <a:avLst/>
          </a:prstGeom>
        </p:spPr>
      </p:pic>
      <p:pic>
        <p:nvPicPr>
          <p:cNvPr id="6" name="圖片 5">
            <a:extLst>
              <a:ext uri="{FF2B5EF4-FFF2-40B4-BE49-F238E27FC236}">
                <a16:creationId xmlns:a16="http://schemas.microsoft.com/office/drawing/2014/main" id="{0B2A4CF2-8B11-4D4A-96A9-D88385FEB4C5}"/>
              </a:ext>
            </a:extLst>
          </p:cNvPr>
          <p:cNvPicPr>
            <a:picLocks noChangeAspect="1"/>
          </p:cNvPicPr>
          <p:nvPr/>
        </p:nvPicPr>
        <p:blipFill>
          <a:blip r:embed="rId3"/>
          <a:stretch>
            <a:fillRect/>
          </a:stretch>
        </p:blipFill>
        <p:spPr>
          <a:xfrm>
            <a:off x="5337504" y="2754146"/>
            <a:ext cx="6548059" cy="2748642"/>
          </a:xfrm>
          <a:prstGeom prst="rect">
            <a:avLst/>
          </a:prstGeom>
        </p:spPr>
      </p:pic>
    </p:spTree>
    <p:extLst>
      <p:ext uri="{BB962C8B-B14F-4D97-AF65-F5344CB8AC3E}">
        <p14:creationId xmlns:p14="http://schemas.microsoft.com/office/powerpoint/2010/main" val="30227108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0E27D878-6727-4C2D-907E-5604830BA855}"/>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923DA6B3-551E-4735-8134-9978A1086DD2}"/>
              </a:ext>
            </a:extLst>
          </p:cNvPr>
          <p:cNvSpPr>
            <a:spLocks noGrp="1"/>
          </p:cNvSpPr>
          <p:nvPr>
            <p:ph type="body" sz="quarter" idx="20"/>
          </p:nvPr>
        </p:nvSpPr>
        <p:spPr>
          <a:xfrm>
            <a:off x="959893" y="890086"/>
            <a:ext cx="10102795" cy="4132263"/>
          </a:xfrm>
        </p:spPr>
        <p:txBody>
          <a:bodyPr/>
          <a:lstStyle/>
          <a:p>
            <a:r>
              <a:rPr lang="en-US" altLang="zh-TW" dirty="0"/>
              <a:t>5.</a:t>
            </a:r>
            <a:r>
              <a:rPr lang="zh-TW" altLang="en-US" dirty="0"/>
              <a:t>在</a:t>
            </a:r>
            <a:r>
              <a:rPr lang="en-US" altLang="zh-TW" dirty="0"/>
              <a:t>plane</a:t>
            </a:r>
            <a:r>
              <a:rPr lang="zh-TW" altLang="en-US" dirty="0"/>
              <a:t>下創建四個</a:t>
            </a:r>
            <a:r>
              <a:rPr lang="en-US" altLang="zh-TW" dirty="0"/>
              <a:t>sphere(</a:t>
            </a:r>
            <a:r>
              <a:rPr lang="zh-TW" altLang="en-US" dirty="0"/>
              <a:t>球體</a:t>
            </a:r>
            <a:r>
              <a:rPr lang="en-US" altLang="zh-TW" dirty="0"/>
              <a:t>)</a:t>
            </a:r>
            <a:r>
              <a:rPr lang="zh-TW" altLang="en-US" dirty="0"/>
              <a:t>，命名為</a:t>
            </a:r>
            <a:r>
              <a:rPr lang="en-US" altLang="zh-TW" b="1" dirty="0" err="1"/>
              <a:t>LeftTop</a:t>
            </a:r>
            <a:r>
              <a:rPr lang="zh-TW" altLang="en-US" b="1" dirty="0"/>
              <a:t>、</a:t>
            </a:r>
            <a:r>
              <a:rPr lang="en-US" altLang="zh-TW" b="1" dirty="0" err="1"/>
              <a:t>RightTop</a:t>
            </a:r>
            <a:r>
              <a:rPr lang="zh-TW" altLang="en-US" b="1" dirty="0"/>
              <a:t>、</a:t>
            </a:r>
            <a:r>
              <a:rPr lang="en-US" altLang="zh-TW" b="1" dirty="0" err="1"/>
              <a:t>LeftBottom</a:t>
            </a:r>
            <a:r>
              <a:rPr lang="zh-TW" altLang="en-US" b="1" dirty="0"/>
              <a:t>、</a:t>
            </a:r>
            <a:r>
              <a:rPr lang="en-US" altLang="zh-TW" b="1" dirty="0" err="1"/>
              <a:t>RightBottom</a:t>
            </a:r>
            <a:r>
              <a:rPr lang="zh-TW" altLang="en-US" dirty="0"/>
              <a:t>，是為了計算棋子的落點，再</a:t>
            </a:r>
            <a:r>
              <a:rPr lang="zh-TW" altLang="en-US" b="1" dirty="0"/>
              <a:t>分別將這四個球體對準棋盤的四個角</a:t>
            </a:r>
            <a:r>
              <a:rPr lang="zh-TW" altLang="en-US" dirty="0"/>
              <a:t>。</a:t>
            </a:r>
            <a:endParaRPr lang="en-US" altLang="zh-TW" dirty="0"/>
          </a:p>
          <a:p>
            <a:r>
              <a:rPr lang="zh-TW" altLang="en-US" b="1" dirty="0">
                <a:solidFill>
                  <a:srgbClr val="FF0000"/>
                </a:solidFill>
              </a:rPr>
              <a:t>注意：四個球體的</a:t>
            </a:r>
            <a:r>
              <a:rPr lang="en-US" altLang="zh-TW" b="1" dirty="0">
                <a:solidFill>
                  <a:srgbClr val="FF0000"/>
                </a:solidFill>
              </a:rPr>
              <a:t>Mesh Renderer</a:t>
            </a:r>
            <a:r>
              <a:rPr lang="zh-TW" altLang="en-US" b="1" dirty="0">
                <a:solidFill>
                  <a:srgbClr val="FF0000"/>
                </a:solidFill>
              </a:rPr>
              <a:t>要勾選掉</a:t>
            </a:r>
            <a:r>
              <a:rPr lang="en-US" altLang="zh-TW" b="1" dirty="0">
                <a:solidFill>
                  <a:srgbClr val="FF0000"/>
                </a:solidFill>
              </a:rPr>
              <a:t>!!</a:t>
            </a:r>
            <a:endParaRPr lang="zh-TW" altLang="en-US" b="1" dirty="0">
              <a:solidFill>
                <a:srgbClr val="FF0000"/>
              </a:solidFill>
            </a:endParaRPr>
          </a:p>
        </p:txBody>
      </p:sp>
      <p:sp>
        <p:nvSpPr>
          <p:cNvPr id="5" name="投影片編號版面配置區 4">
            <a:extLst>
              <a:ext uri="{FF2B5EF4-FFF2-40B4-BE49-F238E27FC236}">
                <a16:creationId xmlns:a16="http://schemas.microsoft.com/office/drawing/2014/main" id="{40C6107F-E1E8-4297-9A1F-9DDC722BC967}"/>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15</a:t>
            </a:fld>
            <a:endParaRPr kumimoji="1" lang="zh-TW" altLang="en-US" dirty="0"/>
          </a:p>
        </p:txBody>
      </p:sp>
      <p:pic>
        <p:nvPicPr>
          <p:cNvPr id="6" name="圖片 5">
            <a:extLst>
              <a:ext uri="{FF2B5EF4-FFF2-40B4-BE49-F238E27FC236}">
                <a16:creationId xmlns:a16="http://schemas.microsoft.com/office/drawing/2014/main" id="{1FC61DDD-D7DF-4623-8D47-682339A362CC}"/>
              </a:ext>
            </a:extLst>
          </p:cNvPr>
          <p:cNvPicPr>
            <a:picLocks noChangeAspect="1"/>
          </p:cNvPicPr>
          <p:nvPr/>
        </p:nvPicPr>
        <p:blipFill>
          <a:blip r:embed="rId2"/>
          <a:stretch>
            <a:fillRect/>
          </a:stretch>
        </p:blipFill>
        <p:spPr>
          <a:xfrm>
            <a:off x="1936698" y="3124162"/>
            <a:ext cx="3573453" cy="2846649"/>
          </a:xfrm>
          <a:prstGeom prst="rect">
            <a:avLst/>
          </a:prstGeom>
        </p:spPr>
      </p:pic>
      <p:grpSp>
        <p:nvGrpSpPr>
          <p:cNvPr id="9" name="群組 8">
            <a:extLst>
              <a:ext uri="{FF2B5EF4-FFF2-40B4-BE49-F238E27FC236}">
                <a16:creationId xmlns:a16="http://schemas.microsoft.com/office/drawing/2014/main" id="{8F0F2B93-FA53-4812-B5A9-79808CAD8681}"/>
              </a:ext>
            </a:extLst>
          </p:cNvPr>
          <p:cNvGrpSpPr/>
          <p:nvPr/>
        </p:nvGrpSpPr>
        <p:grpSpPr>
          <a:xfrm>
            <a:off x="6300819" y="3185501"/>
            <a:ext cx="3954483" cy="2720620"/>
            <a:chOff x="5082639" y="3107065"/>
            <a:chExt cx="3954483" cy="2720620"/>
          </a:xfrm>
        </p:grpSpPr>
        <p:pic>
          <p:nvPicPr>
            <p:cNvPr id="7" name="圖片 6">
              <a:extLst>
                <a:ext uri="{FF2B5EF4-FFF2-40B4-BE49-F238E27FC236}">
                  <a16:creationId xmlns:a16="http://schemas.microsoft.com/office/drawing/2014/main" id="{A89E12F0-BFBC-4474-A5BD-D0C7F1D74EA6}"/>
                </a:ext>
              </a:extLst>
            </p:cNvPr>
            <p:cNvPicPr>
              <a:picLocks noChangeAspect="1"/>
            </p:cNvPicPr>
            <p:nvPr/>
          </p:nvPicPr>
          <p:blipFill>
            <a:blip r:embed="rId3"/>
            <a:stretch>
              <a:fillRect/>
            </a:stretch>
          </p:blipFill>
          <p:spPr>
            <a:xfrm>
              <a:off x="5189517" y="3107065"/>
              <a:ext cx="3688694" cy="2720620"/>
            </a:xfrm>
            <a:prstGeom prst="rect">
              <a:avLst/>
            </a:prstGeom>
          </p:spPr>
        </p:pic>
        <p:sp>
          <p:nvSpPr>
            <p:cNvPr id="8" name="矩形 7">
              <a:extLst>
                <a:ext uri="{FF2B5EF4-FFF2-40B4-BE49-F238E27FC236}">
                  <a16:creationId xmlns:a16="http://schemas.microsoft.com/office/drawing/2014/main" id="{A79FA683-9E4D-4931-9067-A2A524F1BC2F}"/>
                </a:ext>
              </a:extLst>
            </p:cNvPr>
            <p:cNvSpPr/>
            <p:nvPr/>
          </p:nvSpPr>
          <p:spPr>
            <a:xfrm>
              <a:off x="5082639" y="5260769"/>
              <a:ext cx="3954483" cy="3443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grpSp>
    </p:spTree>
    <p:extLst>
      <p:ext uri="{BB962C8B-B14F-4D97-AF65-F5344CB8AC3E}">
        <p14:creationId xmlns:p14="http://schemas.microsoft.com/office/powerpoint/2010/main" val="2351645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39D5CB3F-1750-41A1-A88F-8CD08484D5D3}"/>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9542AEC4-ECAD-4167-BF66-BAD3D740A177}"/>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16</a:t>
            </a:fld>
            <a:endParaRPr kumimoji="1" lang="zh-TW" altLang="en-US" dirty="0"/>
          </a:p>
        </p:txBody>
      </p:sp>
      <p:grpSp>
        <p:nvGrpSpPr>
          <p:cNvPr id="2" name="群組 1">
            <a:extLst>
              <a:ext uri="{FF2B5EF4-FFF2-40B4-BE49-F238E27FC236}">
                <a16:creationId xmlns:a16="http://schemas.microsoft.com/office/drawing/2014/main" id="{36595F5B-1B4D-42A3-9C43-16B38E9F6D96}"/>
              </a:ext>
            </a:extLst>
          </p:cNvPr>
          <p:cNvGrpSpPr/>
          <p:nvPr/>
        </p:nvGrpSpPr>
        <p:grpSpPr>
          <a:xfrm>
            <a:off x="857992" y="616642"/>
            <a:ext cx="8243453" cy="2793662"/>
            <a:chOff x="1974273" y="361423"/>
            <a:chExt cx="8243453" cy="2793662"/>
          </a:xfrm>
        </p:grpSpPr>
        <p:pic>
          <p:nvPicPr>
            <p:cNvPr id="6" name="圖片 5">
              <a:extLst>
                <a:ext uri="{FF2B5EF4-FFF2-40B4-BE49-F238E27FC236}">
                  <a16:creationId xmlns:a16="http://schemas.microsoft.com/office/drawing/2014/main" id="{2DDF2DD4-8612-416F-B974-3BF9D3BFBA62}"/>
                </a:ext>
              </a:extLst>
            </p:cNvPr>
            <p:cNvPicPr>
              <a:picLocks noChangeAspect="1"/>
            </p:cNvPicPr>
            <p:nvPr/>
          </p:nvPicPr>
          <p:blipFill>
            <a:blip r:embed="rId2"/>
            <a:stretch>
              <a:fillRect/>
            </a:stretch>
          </p:blipFill>
          <p:spPr>
            <a:xfrm>
              <a:off x="1974273" y="361423"/>
              <a:ext cx="8243453" cy="2793662"/>
            </a:xfrm>
            <a:prstGeom prst="rect">
              <a:avLst/>
            </a:prstGeom>
          </p:spPr>
        </p:pic>
        <p:sp>
          <p:nvSpPr>
            <p:cNvPr id="8" name="橢圓 7">
              <a:extLst>
                <a:ext uri="{FF2B5EF4-FFF2-40B4-BE49-F238E27FC236}">
                  <a16:creationId xmlns:a16="http://schemas.microsoft.com/office/drawing/2014/main" id="{F1884992-2F01-421B-8C8D-71CC839BA656}"/>
                </a:ext>
              </a:extLst>
            </p:cNvPr>
            <p:cNvSpPr/>
            <p:nvPr/>
          </p:nvSpPr>
          <p:spPr>
            <a:xfrm>
              <a:off x="4417622" y="819397"/>
              <a:ext cx="1579418" cy="10687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 name="群組 3">
            <a:extLst>
              <a:ext uri="{FF2B5EF4-FFF2-40B4-BE49-F238E27FC236}">
                <a16:creationId xmlns:a16="http://schemas.microsoft.com/office/drawing/2014/main" id="{49855964-858D-4CB3-8B22-8ECD31698797}"/>
              </a:ext>
            </a:extLst>
          </p:cNvPr>
          <p:cNvGrpSpPr/>
          <p:nvPr/>
        </p:nvGrpSpPr>
        <p:grpSpPr>
          <a:xfrm>
            <a:off x="857992" y="3661718"/>
            <a:ext cx="8327060" cy="2837883"/>
            <a:chOff x="1974273" y="3509051"/>
            <a:chExt cx="8327060" cy="2837883"/>
          </a:xfrm>
        </p:grpSpPr>
        <p:pic>
          <p:nvPicPr>
            <p:cNvPr id="7" name="圖片 6">
              <a:extLst>
                <a:ext uri="{FF2B5EF4-FFF2-40B4-BE49-F238E27FC236}">
                  <a16:creationId xmlns:a16="http://schemas.microsoft.com/office/drawing/2014/main" id="{64521AA9-F294-4ECC-872E-BF6E61F23B15}"/>
                </a:ext>
              </a:extLst>
            </p:cNvPr>
            <p:cNvPicPr>
              <a:picLocks noChangeAspect="1"/>
            </p:cNvPicPr>
            <p:nvPr/>
          </p:nvPicPr>
          <p:blipFill>
            <a:blip r:embed="rId3"/>
            <a:stretch>
              <a:fillRect/>
            </a:stretch>
          </p:blipFill>
          <p:spPr>
            <a:xfrm>
              <a:off x="1974273" y="3509051"/>
              <a:ext cx="8327060" cy="2837883"/>
            </a:xfrm>
            <a:prstGeom prst="rect">
              <a:avLst/>
            </a:prstGeom>
          </p:spPr>
        </p:pic>
        <p:sp>
          <p:nvSpPr>
            <p:cNvPr id="9" name="橢圓 8">
              <a:extLst>
                <a:ext uri="{FF2B5EF4-FFF2-40B4-BE49-F238E27FC236}">
                  <a16:creationId xmlns:a16="http://schemas.microsoft.com/office/drawing/2014/main" id="{FB8CDFD1-0DCA-4A47-BF60-39ADFB7A0F42}"/>
                </a:ext>
              </a:extLst>
            </p:cNvPr>
            <p:cNvSpPr/>
            <p:nvPr/>
          </p:nvSpPr>
          <p:spPr>
            <a:xfrm>
              <a:off x="6137803" y="4011880"/>
              <a:ext cx="1579418" cy="1068780"/>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0" name="矩形 9">
            <a:extLst>
              <a:ext uri="{FF2B5EF4-FFF2-40B4-BE49-F238E27FC236}">
                <a16:creationId xmlns:a16="http://schemas.microsoft.com/office/drawing/2014/main" id="{493FEB86-A921-4B2C-99B5-C8905DCD1649}"/>
              </a:ext>
            </a:extLst>
          </p:cNvPr>
          <p:cNvSpPr/>
          <p:nvPr/>
        </p:nvSpPr>
        <p:spPr>
          <a:xfrm>
            <a:off x="6427237" y="866899"/>
            <a:ext cx="781085" cy="93815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2" name="直線單箭頭接點 11">
            <a:extLst>
              <a:ext uri="{FF2B5EF4-FFF2-40B4-BE49-F238E27FC236}">
                <a16:creationId xmlns:a16="http://schemas.microsoft.com/office/drawing/2014/main" id="{8596FCC5-1029-4F52-8D53-BE354DA8E7A2}"/>
              </a:ext>
            </a:extLst>
          </p:cNvPr>
          <p:cNvCxnSpPr>
            <a:cxnSpLocks/>
          </p:cNvCxnSpPr>
          <p:nvPr/>
        </p:nvCxnSpPr>
        <p:spPr>
          <a:xfrm>
            <a:off x="7445829" y="1624673"/>
            <a:ext cx="2018805" cy="667265"/>
          </a:xfrm>
          <a:prstGeom prst="straightConnector1">
            <a:avLst/>
          </a:prstGeom>
          <a:ln w="28575">
            <a:solidFill>
              <a:srgbClr val="FFE67E"/>
            </a:solidFill>
            <a:tailEnd type="triangle"/>
          </a:ln>
        </p:spPr>
        <p:style>
          <a:lnRef idx="1">
            <a:schemeClr val="accent1"/>
          </a:lnRef>
          <a:fillRef idx="0">
            <a:schemeClr val="accent1"/>
          </a:fillRef>
          <a:effectRef idx="0">
            <a:schemeClr val="accent1"/>
          </a:effectRef>
          <a:fontRef idx="minor">
            <a:schemeClr val="tx1"/>
          </a:fontRef>
        </p:style>
      </p:cxnSp>
      <p:pic>
        <p:nvPicPr>
          <p:cNvPr id="14" name="圖片 13">
            <a:extLst>
              <a:ext uri="{FF2B5EF4-FFF2-40B4-BE49-F238E27FC236}">
                <a16:creationId xmlns:a16="http://schemas.microsoft.com/office/drawing/2014/main" id="{C7D4811C-9208-4758-A90C-DFBA97201C58}"/>
              </a:ext>
            </a:extLst>
          </p:cNvPr>
          <p:cNvPicPr>
            <a:picLocks noChangeAspect="1"/>
          </p:cNvPicPr>
          <p:nvPr/>
        </p:nvPicPr>
        <p:blipFill rotWithShape="1">
          <a:blip r:embed="rId4"/>
          <a:srcRect l="22467"/>
          <a:stretch/>
        </p:blipFill>
        <p:spPr>
          <a:xfrm>
            <a:off x="9595263" y="1609006"/>
            <a:ext cx="1336864" cy="1781424"/>
          </a:xfrm>
          <a:prstGeom prst="rect">
            <a:avLst/>
          </a:prstGeom>
        </p:spPr>
      </p:pic>
      <p:sp>
        <p:nvSpPr>
          <p:cNvPr id="16" name="文字方塊 15">
            <a:extLst>
              <a:ext uri="{FF2B5EF4-FFF2-40B4-BE49-F238E27FC236}">
                <a16:creationId xmlns:a16="http://schemas.microsoft.com/office/drawing/2014/main" id="{E1CB7BD7-5147-4FDF-825B-F7BFBA361874}"/>
              </a:ext>
            </a:extLst>
          </p:cNvPr>
          <p:cNvSpPr txBox="1"/>
          <p:nvPr/>
        </p:nvSpPr>
        <p:spPr>
          <a:xfrm>
            <a:off x="9464634" y="3518216"/>
            <a:ext cx="2315688" cy="830997"/>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調整到</a:t>
            </a:r>
            <a:r>
              <a:rPr lang="en-US" altLang="zh-TW" sz="2400" b="1" dirty="0">
                <a:latin typeface="Mulish"/>
              </a:rPr>
              <a:t>Back</a:t>
            </a:r>
            <a:r>
              <a:rPr lang="zh-TW" altLang="en-US" sz="2400" b="1" dirty="0">
                <a:latin typeface="微軟正黑體" panose="020B0604030504040204" pitchFamily="34" charset="-120"/>
                <a:ea typeface="微軟正黑體" panose="020B0604030504040204" pitchFamily="34" charset="-120"/>
              </a:rPr>
              <a:t>視角會比較好對準</a:t>
            </a:r>
          </a:p>
        </p:txBody>
      </p:sp>
    </p:spTree>
    <p:extLst>
      <p:ext uri="{BB962C8B-B14F-4D97-AF65-F5344CB8AC3E}">
        <p14:creationId xmlns:p14="http://schemas.microsoft.com/office/powerpoint/2010/main" val="230375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5E611-2E49-453B-A86D-F95321F9E906}"/>
              </a:ext>
            </a:extLst>
          </p:cNvPr>
          <p:cNvSpPr>
            <a:spLocks noGrp="1"/>
          </p:cNvSpPr>
          <p:nvPr>
            <p:ph type="ctrTitle"/>
          </p:nvPr>
        </p:nvSpPr>
        <p:spPr>
          <a:xfrm>
            <a:off x="953359" y="374980"/>
            <a:ext cx="8830033" cy="574167"/>
          </a:xfrm>
        </p:spPr>
        <p:txBody>
          <a:bodyPr/>
          <a:lstStyle/>
          <a:p>
            <a:r>
              <a:rPr lang="zh-TW" altLang="en-US" dirty="0"/>
              <a:t>設置按鈕</a:t>
            </a:r>
          </a:p>
        </p:txBody>
      </p:sp>
      <p:sp>
        <p:nvSpPr>
          <p:cNvPr id="3" name="文字版面配置區 2">
            <a:extLst>
              <a:ext uri="{FF2B5EF4-FFF2-40B4-BE49-F238E27FC236}">
                <a16:creationId xmlns:a16="http://schemas.microsoft.com/office/drawing/2014/main" id="{4F4CF60C-7366-442C-864E-5C87C8222355}"/>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64F82D79-CE69-4A3D-AA8B-4900DE410BB6}"/>
              </a:ext>
            </a:extLst>
          </p:cNvPr>
          <p:cNvSpPr>
            <a:spLocks noGrp="1"/>
          </p:cNvSpPr>
          <p:nvPr>
            <p:ph type="body" sz="quarter" idx="20"/>
          </p:nvPr>
        </p:nvSpPr>
        <p:spPr>
          <a:xfrm>
            <a:off x="953359" y="1294267"/>
            <a:ext cx="10369910" cy="4223395"/>
          </a:xfrm>
        </p:spPr>
        <p:txBody>
          <a:bodyPr/>
          <a:lstStyle/>
          <a:p>
            <a:pPr marL="514350" indent="-514350">
              <a:buAutoNum type="arabicPeriod"/>
            </a:pPr>
            <a:r>
              <a:rPr lang="zh-TW" altLang="en-US" dirty="0"/>
              <a:t>在</a:t>
            </a:r>
            <a:r>
              <a:rPr lang="en-US" altLang="zh-TW" dirty="0"/>
              <a:t>Hierarchy Windows</a:t>
            </a:r>
            <a:r>
              <a:rPr lang="zh-TW" altLang="en-US" dirty="0"/>
              <a:t>的</a:t>
            </a:r>
            <a:r>
              <a:rPr lang="en-US" altLang="zh-TW" dirty="0"/>
              <a:t>plane</a:t>
            </a:r>
            <a:r>
              <a:rPr lang="zh-TW" altLang="en-US" dirty="0"/>
              <a:t>下滑鼠右鍵選擇</a:t>
            </a:r>
            <a:r>
              <a:rPr lang="en-US" altLang="zh-TW" dirty="0"/>
              <a:t>UI</a:t>
            </a:r>
            <a:r>
              <a:rPr lang="zh-TW" altLang="en-US" dirty="0"/>
              <a:t>的</a:t>
            </a:r>
            <a:r>
              <a:rPr lang="en-US" altLang="zh-TW" dirty="0"/>
              <a:t>Canvas</a:t>
            </a:r>
            <a:r>
              <a:rPr lang="zh-TW" altLang="en-US" dirty="0"/>
              <a:t>，在</a:t>
            </a:r>
            <a:r>
              <a:rPr lang="en-US" altLang="zh-TW" dirty="0"/>
              <a:t>Canvas</a:t>
            </a:r>
            <a:r>
              <a:rPr lang="zh-TW" altLang="en-US" dirty="0"/>
              <a:t>下還要再新建一個</a:t>
            </a:r>
            <a:r>
              <a:rPr lang="en-US" altLang="zh-TW" dirty="0"/>
              <a:t>Panel</a:t>
            </a:r>
            <a:r>
              <a:rPr lang="zh-TW" altLang="en-US" dirty="0"/>
              <a:t>，可以重新命名這個</a:t>
            </a:r>
            <a:r>
              <a:rPr lang="en-US" altLang="zh-TW" dirty="0"/>
              <a:t>Panel</a:t>
            </a:r>
            <a:r>
              <a:rPr lang="zh-TW" altLang="en-US" dirty="0"/>
              <a:t>為</a:t>
            </a:r>
            <a:r>
              <a:rPr lang="en-US" altLang="zh-TW" dirty="0" err="1"/>
              <a:t>buttonPanel</a:t>
            </a:r>
            <a:r>
              <a:rPr lang="zh-TW" altLang="en-US" dirty="0"/>
              <a:t>，在</a:t>
            </a:r>
            <a:r>
              <a:rPr lang="en-US" altLang="zh-TW" dirty="0" err="1"/>
              <a:t>buttonPanel</a:t>
            </a:r>
            <a:r>
              <a:rPr lang="zh-TW" altLang="en-US" dirty="0"/>
              <a:t>下右鍵選擇</a:t>
            </a:r>
            <a:r>
              <a:rPr lang="en-US" altLang="zh-TW" dirty="0"/>
              <a:t>UI</a:t>
            </a:r>
            <a:r>
              <a:rPr lang="zh-TW" altLang="en-US" dirty="0"/>
              <a:t>的</a:t>
            </a:r>
            <a:r>
              <a:rPr lang="en-US" altLang="zh-TW" dirty="0"/>
              <a:t>Button-</a:t>
            </a:r>
            <a:r>
              <a:rPr lang="en-US" altLang="zh-TW" dirty="0" err="1"/>
              <a:t>TextMeshPro</a:t>
            </a:r>
            <a:r>
              <a:rPr lang="zh-TW" altLang="en-US" dirty="0"/>
              <a:t>，將</a:t>
            </a:r>
            <a:r>
              <a:rPr lang="en-US" altLang="zh-TW" dirty="0"/>
              <a:t>Button</a:t>
            </a:r>
            <a:r>
              <a:rPr lang="zh-TW" altLang="en-US" dirty="0"/>
              <a:t>命名為</a:t>
            </a:r>
            <a:r>
              <a:rPr lang="en-US" altLang="zh-TW" dirty="0"/>
              <a:t>Restart</a:t>
            </a:r>
            <a:r>
              <a:rPr lang="zh-TW" altLang="en-US" dirty="0"/>
              <a:t>，代表重新開始按鈕。</a:t>
            </a:r>
            <a:endParaRPr lang="en-US" altLang="zh-TW" dirty="0"/>
          </a:p>
          <a:p>
            <a:pPr marL="514350" indent="-514350">
              <a:buAutoNum type="arabicPeriod"/>
            </a:pPr>
            <a:r>
              <a:rPr lang="zh-TW" altLang="en-US" dirty="0"/>
              <a:t>在</a:t>
            </a:r>
            <a:r>
              <a:rPr lang="en-US" altLang="zh-TW" dirty="0"/>
              <a:t>Restart</a:t>
            </a:r>
            <a:r>
              <a:rPr lang="zh-TW" altLang="en-US" dirty="0"/>
              <a:t>按鈕下的</a:t>
            </a:r>
            <a:r>
              <a:rPr lang="en-US" altLang="zh-TW" dirty="0"/>
              <a:t>Text(TMP)</a:t>
            </a:r>
            <a:r>
              <a:rPr lang="zh-TW" altLang="en-US" dirty="0"/>
              <a:t>是可以設置</a:t>
            </a:r>
            <a:r>
              <a:rPr lang="en-US" altLang="zh-TW" dirty="0"/>
              <a:t>Button</a:t>
            </a:r>
            <a:r>
              <a:rPr lang="zh-TW" altLang="en-US" dirty="0"/>
              <a:t>上的顯示文字屬性。</a:t>
            </a:r>
            <a:endParaRPr lang="en-US" altLang="zh-TW" dirty="0"/>
          </a:p>
          <a:p>
            <a:pPr marL="514350" indent="-514350">
              <a:buAutoNum type="arabicPeriod"/>
            </a:pPr>
            <a:r>
              <a:rPr lang="zh-TW" altLang="en-US" dirty="0"/>
              <a:t>調整</a:t>
            </a:r>
            <a:r>
              <a:rPr lang="en-US" altLang="zh-TW" dirty="0"/>
              <a:t>Canvas</a:t>
            </a:r>
            <a:r>
              <a:rPr lang="zh-TW" altLang="en-US" dirty="0"/>
              <a:t>位置與大小，需把</a:t>
            </a:r>
            <a:r>
              <a:rPr lang="en-US" altLang="zh-TW" b="1" dirty="0"/>
              <a:t>Render mode</a:t>
            </a:r>
            <a:r>
              <a:rPr lang="zh-TW" altLang="en-US" b="1" dirty="0"/>
              <a:t>調整為</a:t>
            </a:r>
            <a:r>
              <a:rPr lang="en-US" altLang="zh-TW" b="1" dirty="0"/>
              <a:t>World Space</a:t>
            </a:r>
            <a:r>
              <a:rPr lang="zh-TW" altLang="en-US" dirty="0"/>
              <a:t>才能調整</a:t>
            </a:r>
            <a:r>
              <a:rPr lang="en-US" altLang="zh-TW" dirty="0"/>
              <a:t>Canvas</a:t>
            </a:r>
            <a:r>
              <a:rPr lang="zh-TW" altLang="en-US" dirty="0"/>
              <a:t>的位置。</a:t>
            </a:r>
            <a:endParaRPr lang="en-US" altLang="zh-TW" dirty="0"/>
          </a:p>
          <a:p>
            <a:pPr marL="514350" indent="-514350">
              <a:buAutoNum type="arabicPeriod"/>
            </a:pPr>
            <a:r>
              <a:rPr lang="zh-TW" altLang="en-US" dirty="0"/>
              <a:t>調整</a:t>
            </a:r>
            <a:r>
              <a:rPr lang="en-US" altLang="zh-TW" dirty="0"/>
              <a:t>Button</a:t>
            </a:r>
            <a:r>
              <a:rPr lang="zh-TW" altLang="en-US" dirty="0"/>
              <a:t>位置與大小。</a:t>
            </a:r>
            <a:endParaRPr lang="en-US" altLang="zh-TW" dirty="0"/>
          </a:p>
        </p:txBody>
      </p:sp>
      <p:sp>
        <p:nvSpPr>
          <p:cNvPr id="5" name="投影片編號版面配置區 4">
            <a:extLst>
              <a:ext uri="{FF2B5EF4-FFF2-40B4-BE49-F238E27FC236}">
                <a16:creationId xmlns:a16="http://schemas.microsoft.com/office/drawing/2014/main" id="{05AA9DF0-8040-40D0-A383-5A2272568E36}"/>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17</a:t>
            </a:fld>
            <a:endParaRPr kumimoji="1" lang="zh-TW" altLang="en-US" dirty="0"/>
          </a:p>
        </p:txBody>
      </p:sp>
    </p:spTree>
    <p:extLst>
      <p:ext uri="{BB962C8B-B14F-4D97-AF65-F5344CB8AC3E}">
        <p14:creationId xmlns:p14="http://schemas.microsoft.com/office/powerpoint/2010/main" val="1035565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6FD6D22D-E974-6420-59E5-502700FE2C4D}"/>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DDADD862-EB5C-F986-5CD4-187469DB48C9}"/>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18</a:t>
            </a:fld>
            <a:endParaRPr kumimoji="1" lang="zh-TW" altLang="en-US" dirty="0"/>
          </a:p>
        </p:txBody>
      </p:sp>
      <p:pic>
        <p:nvPicPr>
          <p:cNvPr id="7" name="圖片 6">
            <a:extLst>
              <a:ext uri="{FF2B5EF4-FFF2-40B4-BE49-F238E27FC236}">
                <a16:creationId xmlns:a16="http://schemas.microsoft.com/office/drawing/2014/main" id="{D33F24AB-F49B-D511-7730-B3DBF61113EC}"/>
              </a:ext>
            </a:extLst>
          </p:cNvPr>
          <p:cNvPicPr>
            <a:picLocks noChangeAspect="1"/>
          </p:cNvPicPr>
          <p:nvPr/>
        </p:nvPicPr>
        <p:blipFill>
          <a:blip r:embed="rId2"/>
          <a:stretch>
            <a:fillRect/>
          </a:stretch>
        </p:blipFill>
        <p:spPr>
          <a:xfrm>
            <a:off x="1172886" y="289169"/>
            <a:ext cx="4002274" cy="5318369"/>
          </a:xfrm>
          <a:prstGeom prst="rect">
            <a:avLst/>
          </a:prstGeom>
        </p:spPr>
      </p:pic>
      <p:sp>
        <p:nvSpPr>
          <p:cNvPr id="10" name="矩形 9">
            <a:extLst>
              <a:ext uri="{FF2B5EF4-FFF2-40B4-BE49-F238E27FC236}">
                <a16:creationId xmlns:a16="http://schemas.microsoft.com/office/drawing/2014/main" id="{AB09DE00-3806-6AF1-B71B-0BA3ED4486F3}"/>
              </a:ext>
            </a:extLst>
          </p:cNvPr>
          <p:cNvSpPr/>
          <p:nvPr/>
        </p:nvSpPr>
        <p:spPr>
          <a:xfrm>
            <a:off x="1094154" y="4556370"/>
            <a:ext cx="4353169" cy="6643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B7039D8B-5FE4-46CB-C5D7-0EA0AAAF2D3F}"/>
              </a:ext>
            </a:extLst>
          </p:cNvPr>
          <p:cNvSpPr/>
          <p:nvPr/>
        </p:nvSpPr>
        <p:spPr>
          <a:xfrm>
            <a:off x="1172887" y="1371600"/>
            <a:ext cx="4079052" cy="1402862"/>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C67A1ECE-4336-43CA-ACBB-24B92A6C0BE0}"/>
              </a:ext>
            </a:extLst>
          </p:cNvPr>
          <p:cNvPicPr>
            <a:picLocks noChangeAspect="1"/>
          </p:cNvPicPr>
          <p:nvPr/>
        </p:nvPicPr>
        <p:blipFill>
          <a:blip r:embed="rId3"/>
          <a:stretch>
            <a:fillRect/>
          </a:stretch>
        </p:blipFill>
        <p:spPr>
          <a:xfrm>
            <a:off x="6278116" y="1371600"/>
            <a:ext cx="4029637" cy="3896269"/>
          </a:xfrm>
          <a:prstGeom prst="rect">
            <a:avLst/>
          </a:prstGeom>
        </p:spPr>
      </p:pic>
    </p:spTree>
    <p:extLst>
      <p:ext uri="{BB962C8B-B14F-4D97-AF65-F5344CB8AC3E}">
        <p14:creationId xmlns:p14="http://schemas.microsoft.com/office/powerpoint/2010/main" val="505368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18C0A81F-E413-44E0-93E7-281C8352DF54}"/>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93926539-5203-4E29-AD88-1C72075F0BD2}"/>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19</a:t>
            </a:fld>
            <a:endParaRPr kumimoji="1" lang="zh-TW" altLang="en-US" dirty="0"/>
          </a:p>
        </p:txBody>
      </p:sp>
      <p:sp>
        <p:nvSpPr>
          <p:cNvPr id="8" name="文字方塊 7">
            <a:extLst>
              <a:ext uri="{FF2B5EF4-FFF2-40B4-BE49-F238E27FC236}">
                <a16:creationId xmlns:a16="http://schemas.microsoft.com/office/drawing/2014/main" id="{161D2658-65FE-4BEC-9CC1-36E7426D3DE3}"/>
              </a:ext>
            </a:extLst>
          </p:cNvPr>
          <p:cNvSpPr txBox="1"/>
          <p:nvPr/>
        </p:nvSpPr>
        <p:spPr>
          <a:xfrm>
            <a:off x="1230265" y="5116641"/>
            <a:ext cx="4037611" cy="461665"/>
          </a:xfrm>
          <a:prstGeom prst="rect">
            <a:avLst/>
          </a:prstGeom>
          <a:noFill/>
        </p:spPr>
        <p:txBody>
          <a:bodyPr wrap="square" rtlCol="0">
            <a:spAutoFit/>
          </a:bodyPr>
          <a:lstStyle/>
          <a:p>
            <a:r>
              <a:rPr lang="en-US" altLang="zh-TW" sz="2400" b="1" dirty="0">
                <a:latin typeface="Mulish"/>
                <a:cs typeface="Mudir MT" pitchFamily="2" charset="-78"/>
              </a:rPr>
              <a:t>Hierarchy Windows</a:t>
            </a:r>
            <a:r>
              <a:rPr lang="zh-TW" altLang="en-US" sz="2400" b="1" dirty="0">
                <a:latin typeface="微軟正黑體" panose="020B0604030504040204" pitchFamily="34" charset="-120"/>
                <a:ea typeface="微軟正黑體" panose="020B0604030504040204" pitchFamily="34" charset="-120"/>
              </a:rPr>
              <a:t>的結構</a:t>
            </a:r>
          </a:p>
        </p:txBody>
      </p:sp>
      <p:pic>
        <p:nvPicPr>
          <p:cNvPr id="2" name="圖片 1">
            <a:extLst>
              <a:ext uri="{FF2B5EF4-FFF2-40B4-BE49-F238E27FC236}">
                <a16:creationId xmlns:a16="http://schemas.microsoft.com/office/drawing/2014/main" id="{E28767BD-2915-4711-982D-83392B5A8D0F}"/>
              </a:ext>
            </a:extLst>
          </p:cNvPr>
          <p:cNvPicPr>
            <a:picLocks noChangeAspect="1"/>
          </p:cNvPicPr>
          <p:nvPr/>
        </p:nvPicPr>
        <p:blipFill>
          <a:blip r:embed="rId2"/>
          <a:stretch>
            <a:fillRect/>
          </a:stretch>
        </p:blipFill>
        <p:spPr>
          <a:xfrm>
            <a:off x="1230265" y="1163802"/>
            <a:ext cx="3631681" cy="3835709"/>
          </a:xfrm>
          <a:prstGeom prst="rect">
            <a:avLst/>
          </a:prstGeom>
        </p:spPr>
      </p:pic>
      <p:pic>
        <p:nvPicPr>
          <p:cNvPr id="4" name="圖片 3">
            <a:extLst>
              <a:ext uri="{FF2B5EF4-FFF2-40B4-BE49-F238E27FC236}">
                <a16:creationId xmlns:a16="http://schemas.microsoft.com/office/drawing/2014/main" id="{91DDEEDB-6974-4DE9-A5E5-E75200FB9012}"/>
              </a:ext>
            </a:extLst>
          </p:cNvPr>
          <p:cNvPicPr>
            <a:picLocks noChangeAspect="1"/>
          </p:cNvPicPr>
          <p:nvPr/>
        </p:nvPicPr>
        <p:blipFill>
          <a:blip r:embed="rId3"/>
          <a:stretch>
            <a:fillRect/>
          </a:stretch>
        </p:blipFill>
        <p:spPr>
          <a:xfrm>
            <a:off x="5098091" y="1603169"/>
            <a:ext cx="6394453" cy="3396342"/>
          </a:xfrm>
          <a:prstGeom prst="rect">
            <a:avLst/>
          </a:prstGeom>
        </p:spPr>
      </p:pic>
      <p:sp>
        <p:nvSpPr>
          <p:cNvPr id="9" name="文字方塊 8">
            <a:extLst>
              <a:ext uri="{FF2B5EF4-FFF2-40B4-BE49-F238E27FC236}">
                <a16:creationId xmlns:a16="http://schemas.microsoft.com/office/drawing/2014/main" id="{636C8D08-F52D-4ECE-B853-4ADF265A8F42}"/>
              </a:ext>
            </a:extLst>
          </p:cNvPr>
          <p:cNvSpPr txBox="1"/>
          <p:nvPr/>
        </p:nvSpPr>
        <p:spPr>
          <a:xfrm>
            <a:off x="6924124" y="5101669"/>
            <a:ext cx="4037611"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cs typeface="Mudir MT" pitchFamily="2" charset="-78"/>
              </a:rPr>
              <a:t>在</a:t>
            </a:r>
            <a:r>
              <a:rPr lang="en-US" altLang="zh-TW" sz="2400" b="1" dirty="0">
                <a:latin typeface="Mulish"/>
                <a:cs typeface="Mudir MT" pitchFamily="2" charset="-78"/>
              </a:rPr>
              <a:t>Game View</a:t>
            </a:r>
            <a:r>
              <a:rPr lang="zh-TW" altLang="en-US" sz="2400" b="1" dirty="0">
                <a:latin typeface="微軟正黑體" panose="020B0604030504040204" pitchFamily="34" charset="-120"/>
                <a:ea typeface="微軟正黑體" panose="020B0604030504040204" pitchFamily="34" charset="-120"/>
                <a:cs typeface="Mudir MT" pitchFamily="2" charset="-78"/>
              </a:rPr>
              <a:t>上的呈現</a:t>
            </a:r>
            <a:endParaRPr lang="zh-TW" altLang="en-US" sz="2400" b="1"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786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字版面配置區 6">
            <a:extLst>
              <a:ext uri="{FF2B5EF4-FFF2-40B4-BE49-F238E27FC236}">
                <a16:creationId xmlns:a16="http://schemas.microsoft.com/office/drawing/2014/main" id="{33B56E63-1774-4D12-9A24-95567C14E7B3}"/>
              </a:ext>
            </a:extLst>
          </p:cNvPr>
          <p:cNvSpPr>
            <a:spLocks noGrp="1"/>
          </p:cNvSpPr>
          <p:nvPr>
            <p:ph type="body" sz="quarter" idx="17"/>
          </p:nvPr>
        </p:nvSpPr>
        <p:spPr/>
        <p:txBody>
          <a:bodyPr/>
          <a:lstStyle/>
          <a:p>
            <a:endParaRPr lang="zh-TW" altLang="en-US"/>
          </a:p>
        </p:txBody>
      </p:sp>
      <p:sp>
        <p:nvSpPr>
          <p:cNvPr id="2" name="投影片編號版面配置區 1">
            <a:extLst>
              <a:ext uri="{FF2B5EF4-FFF2-40B4-BE49-F238E27FC236}">
                <a16:creationId xmlns:a16="http://schemas.microsoft.com/office/drawing/2014/main" id="{1066A03B-3459-944F-BB0F-B6DFE0778A9E}"/>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2</a:t>
            </a:fld>
            <a:endParaRPr kumimoji="1" lang="zh-TW" altLang="en-US" dirty="0"/>
          </a:p>
        </p:txBody>
      </p:sp>
      <p:sp>
        <p:nvSpPr>
          <p:cNvPr id="3" name="標題 2">
            <a:extLst>
              <a:ext uri="{FF2B5EF4-FFF2-40B4-BE49-F238E27FC236}">
                <a16:creationId xmlns:a16="http://schemas.microsoft.com/office/drawing/2014/main" id="{73EC58CA-670B-BB47-8112-A2743D6F8988}"/>
              </a:ext>
            </a:extLst>
          </p:cNvPr>
          <p:cNvSpPr>
            <a:spLocks noGrp="1"/>
          </p:cNvSpPr>
          <p:nvPr>
            <p:ph type="ctrTitle"/>
          </p:nvPr>
        </p:nvSpPr>
        <p:spPr/>
        <p:txBody>
          <a:bodyPr/>
          <a:lstStyle/>
          <a:p>
            <a:r>
              <a:rPr lang="zh-TW" altLang="en-US" dirty="0"/>
              <a:t>如何安裝</a:t>
            </a:r>
            <a:r>
              <a:rPr lang="en-US" altLang="zh-TW" dirty="0">
                <a:latin typeface="Mulish"/>
              </a:rPr>
              <a:t>Unity</a:t>
            </a:r>
            <a:endParaRPr lang="zh-TW" altLang="en-US" dirty="0">
              <a:latin typeface="Mulish"/>
            </a:endParaRPr>
          </a:p>
        </p:txBody>
      </p:sp>
    </p:spTree>
    <p:extLst>
      <p:ext uri="{BB962C8B-B14F-4D97-AF65-F5344CB8AC3E}">
        <p14:creationId xmlns:p14="http://schemas.microsoft.com/office/powerpoint/2010/main" val="3037816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A34269-DE24-4DB5-B2D2-A57DDF787AA9}"/>
              </a:ext>
            </a:extLst>
          </p:cNvPr>
          <p:cNvSpPr>
            <a:spLocks noGrp="1"/>
          </p:cNvSpPr>
          <p:nvPr>
            <p:ph type="ctrTitle"/>
          </p:nvPr>
        </p:nvSpPr>
        <p:spPr/>
        <p:txBody>
          <a:bodyPr/>
          <a:lstStyle/>
          <a:p>
            <a:r>
              <a:rPr lang="zh-TW" altLang="en-US" dirty="0"/>
              <a:t>開始撰寫</a:t>
            </a:r>
            <a:r>
              <a:rPr lang="en-US" altLang="zh-TW" dirty="0"/>
              <a:t>C#</a:t>
            </a:r>
            <a:r>
              <a:rPr lang="zh-TW" altLang="en-US" dirty="0"/>
              <a:t>程式腳本</a:t>
            </a:r>
          </a:p>
        </p:txBody>
      </p:sp>
      <p:sp>
        <p:nvSpPr>
          <p:cNvPr id="3" name="文字版面配置區 2">
            <a:extLst>
              <a:ext uri="{FF2B5EF4-FFF2-40B4-BE49-F238E27FC236}">
                <a16:creationId xmlns:a16="http://schemas.microsoft.com/office/drawing/2014/main" id="{EABBAC77-24C6-49EB-BC83-FE6D1E0260F7}"/>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B34D785C-8E14-4D68-B065-A3FB7A882AAC}"/>
              </a:ext>
            </a:extLst>
          </p:cNvPr>
          <p:cNvSpPr>
            <a:spLocks noGrp="1"/>
          </p:cNvSpPr>
          <p:nvPr>
            <p:ph type="body" sz="quarter" idx="20"/>
          </p:nvPr>
        </p:nvSpPr>
        <p:spPr>
          <a:xfrm>
            <a:off x="953359" y="1483852"/>
            <a:ext cx="10102795" cy="4132263"/>
          </a:xfrm>
        </p:spPr>
        <p:txBody>
          <a:bodyPr/>
          <a:lstStyle/>
          <a:p>
            <a:pPr marL="457200" indent="-457200">
              <a:buFont typeface="Arial" panose="020B0604020202020204" pitchFamily="34" charset="0"/>
              <a:buChar char="•"/>
            </a:pPr>
            <a:r>
              <a:rPr lang="zh-TW" altLang="en-US" dirty="0"/>
              <a:t>文字編輯器：</a:t>
            </a:r>
            <a:r>
              <a:rPr lang="en-US" altLang="zh-TW" dirty="0"/>
              <a:t>Visual Studio (</a:t>
            </a:r>
            <a:r>
              <a:rPr lang="zh-TW" altLang="en-US" dirty="0"/>
              <a:t>在</a:t>
            </a:r>
            <a:r>
              <a:rPr lang="en-US" altLang="zh-TW" dirty="0"/>
              <a:t>Edit-&gt;Preferences-&gt;External Tools</a:t>
            </a:r>
            <a:r>
              <a:rPr lang="zh-TW" altLang="en-US" dirty="0"/>
              <a:t>的</a:t>
            </a:r>
            <a:r>
              <a:rPr lang="en-US" altLang="zh-TW" dirty="0"/>
              <a:t>External Script Editor</a:t>
            </a:r>
            <a:r>
              <a:rPr lang="zh-TW" altLang="en-US" dirty="0"/>
              <a:t>設定為</a:t>
            </a:r>
            <a:r>
              <a:rPr lang="en-US" altLang="zh-TW" dirty="0"/>
              <a:t>Visual Studio)</a:t>
            </a:r>
            <a:endParaRPr lang="zh-TW" altLang="en-US" dirty="0"/>
          </a:p>
        </p:txBody>
      </p:sp>
      <p:sp>
        <p:nvSpPr>
          <p:cNvPr id="5" name="投影片編號版面配置區 4">
            <a:extLst>
              <a:ext uri="{FF2B5EF4-FFF2-40B4-BE49-F238E27FC236}">
                <a16:creationId xmlns:a16="http://schemas.microsoft.com/office/drawing/2014/main" id="{2EDB0864-AD88-41BD-A110-5F3E8F209973}"/>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20</a:t>
            </a:fld>
            <a:endParaRPr kumimoji="1" lang="zh-TW" altLang="en-US" dirty="0"/>
          </a:p>
        </p:txBody>
      </p:sp>
      <p:pic>
        <p:nvPicPr>
          <p:cNvPr id="6" name="圖片 5">
            <a:extLst>
              <a:ext uri="{FF2B5EF4-FFF2-40B4-BE49-F238E27FC236}">
                <a16:creationId xmlns:a16="http://schemas.microsoft.com/office/drawing/2014/main" id="{9AC71056-A47D-42FD-8259-ED97468267DE}"/>
              </a:ext>
            </a:extLst>
          </p:cNvPr>
          <p:cNvPicPr>
            <a:picLocks noChangeAspect="1"/>
          </p:cNvPicPr>
          <p:nvPr/>
        </p:nvPicPr>
        <p:blipFill>
          <a:blip r:embed="rId2"/>
          <a:stretch>
            <a:fillRect/>
          </a:stretch>
        </p:blipFill>
        <p:spPr>
          <a:xfrm>
            <a:off x="365364" y="2712213"/>
            <a:ext cx="4330486" cy="3625749"/>
          </a:xfrm>
          <a:prstGeom prst="rect">
            <a:avLst/>
          </a:prstGeom>
        </p:spPr>
      </p:pic>
      <p:sp>
        <p:nvSpPr>
          <p:cNvPr id="7" name="文字方塊 6">
            <a:extLst>
              <a:ext uri="{FF2B5EF4-FFF2-40B4-BE49-F238E27FC236}">
                <a16:creationId xmlns:a16="http://schemas.microsoft.com/office/drawing/2014/main" id="{04155CE1-8824-4B47-89D7-4249CD9B12D6}"/>
              </a:ext>
            </a:extLst>
          </p:cNvPr>
          <p:cNvSpPr txBox="1"/>
          <p:nvPr/>
        </p:nvSpPr>
        <p:spPr>
          <a:xfrm>
            <a:off x="4742583" y="3055680"/>
            <a:ext cx="6644602" cy="461665"/>
          </a:xfrm>
          <a:prstGeom prst="rect">
            <a:avLst/>
          </a:prstGeom>
          <a:noFill/>
        </p:spPr>
        <p:txBody>
          <a:bodyPr wrap="square" rtlCol="0">
            <a:spAutoFit/>
          </a:bodyPr>
          <a:lstStyle/>
          <a:p>
            <a:r>
              <a:rPr lang="zh-TW" altLang="en-US" sz="2400" b="1" dirty="0">
                <a:latin typeface="微軟正黑體" panose="020B0604030504040204" pitchFamily="34" charset="-120"/>
                <a:ea typeface="微軟正黑體" panose="020B0604030504040204" pitchFamily="34" charset="-120"/>
              </a:rPr>
              <a:t>這是一開始預設的程式腳本，剛打開就會長這樣。</a:t>
            </a:r>
          </a:p>
        </p:txBody>
      </p:sp>
      <p:grpSp>
        <p:nvGrpSpPr>
          <p:cNvPr id="10" name="群組 9">
            <a:extLst>
              <a:ext uri="{FF2B5EF4-FFF2-40B4-BE49-F238E27FC236}">
                <a16:creationId xmlns:a16="http://schemas.microsoft.com/office/drawing/2014/main" id="{9A720D19-176D-47F0-8D28-322AAD73074D}"/>
              </a:ext>
            </a:extLst>
          </p:cNvPr>
          <p:cNvGrpSpPr/>
          <p:nvPr/>
        </p:nvGrpSpPr>
        <p:grpSpPr>
          <a:xfrm>
            <a:off x="4883238" y="4525088"/>
            <a:ext cx="6952637" cy="1483123"/>
            <a:chOff x="1242282" y="1371600"/>
            <a:chExt cx="7640460" cy="1872865"/>
          </a:xfrm>
        </p:grpSpPr>
        <p:sp>
          <p:nvSpPr>
            <p:cNvPr id="11" name="矩形: 圓角 10">
              <a:extLst>
                <a:ext uri="{FF2B5EF4-FFF2-40B4-BE49-F238E27FC236}">
                  <a16:creationId xmlns:a16="http://schemas.microsoft.com/office/drawing/2014/main" id="{0F1CAB8D-4EF5-4EE4-AC28-132612128BED}"/>
                </a:ext>
              </a:extLst>
            </p:cNvPr>
            <p:cNvSpPr/>
            <p:nvPr/>
          </p:nvSpPr>
          <p:spPr>
            <a:xfrm>
              <a:off x="1242282" y="1721922"/>
              <a:ext cx="1235034" cy="6768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Mulish"/>
                </a:rPr>
                <a:t>Init</a:t>
              </a:r>
              <a:endParaRPr lang="zh-TW" altLang="en-US" sz="2400" dirty="0">
                <a:latin typeface="Mulish"/>
              </a:endParaRPr>
            </a:p>
          </p:txBody>
        </p:sp>
        <p:cxnSp>
          <p:nvCxnSpPr>
            <p:cNvPr id="12" name="直線單箭頭接點 11">
              <a:extLst>
                <a:ext uri="{FF2B5EF4-FFF2-40B4-BE49-F238E27FC236}">
                  <a16:creationId xmlns:a16="http://schemas.microsoft.com/office/drawing/2014/main" id="{ACD1462D-DA8A-4C13-8A88-F06FEC25DC1F}"/>
                </a:ext>
              </a:extLst>
            </p:cNvPr>
            <p:cNvCxnSpPr>
              <a:cxnSpLocks/>
            </p:cNvCxnSpPr>
            <p:nvPr/>
          </p:nvCxnSpPr>
          <p:spPr>
            <a:xfrm>
              <a:off x="2582881" y="2048493"/>
              <a:ext cx="77189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3" name="矩形: 圓角 12">
              <a:extLst>
                <a:ext uri="{FF2B5EF4-FFF2-40B4-BE49-F238E27FC236}">
                  <a16:creationId xmlns:a16="http://schemas.microsoft.com/office/drawing/2014/main" id="{9AA9E104-839F-415E-A607-440F2D407549}"/>
                </a:ext>
              </a:extLst>
            </p:cNvPr>
            <p:cNvSpPr/>
            <p:nvPr/>
          </p:nvSpPr>
          <p:spPr>
            <a:xfrm>
              <a:off x="4115256" y="1371600"/>
              <a:ext cx="1384144" cy="688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Mulish"/>
                </a:rPr>
                <a:t>Update</a:t>
              </a:r>
              <a:endParaRPr lang="zh-TW" altLang="en-US" sz="2400" dirty="0">
                <a:latin typeface="Mulish"/>
              </a:endParaRPr>
            </a:p>
          </p:txBody>
        </p:sp>
        <p:sp>
          <p:nvSpPr>
            <p:cNvPr id="14" name="矩形: 圓角 13">
              <a:extLst>
                <a:ext uri="{FF2B5EF4-FFF2-40B4-BE49-F238E27FC236}">
                  <a16:creationId xmlns:a16="http://schemas.microsoft.com/office/drawing/2014/main" id="{DF0A9097-61E8-4A16-AC82-6048BE854845}"/>
                </a:ext>
              </a:extLst>
            </p:cNvPr>
            <p:cNvSpPr/>
            <p:nvPr/>
          </p:nvSpPr>
          <p:spPr>
            <a:xfrm>
              <a:off x="4115256" y="2555704"/>
              <a:ext cx="1384143" cy="6887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Mulish"/>
                </a:rPr>
                <a:t>Draw</a:t>
              </a:r>
              <a:endParaRPr lang="zh-TW" altLang="en-US" sz="2400" dirty="0">
                <a:latin typeface="Mulish"/>
              </a:endParaRPr>
            </a:p>
          </p:txBody>
        </p:sp>
        <p:sp>
          <p:nvSpPr>
            <p:cNvPr id="15" name="弧形 14">
              <a:extLst>
                <a:ext uri="{FF2B5EF4-FFF2-40B4-BE49-F238E27FC236}">
                  <a16:creationId xmlns:a16="http://schemas.microsoft.com/office/drawing/2014/main" id="{3D9FAC13-9579-4206-93B0-C6B5EE186D49}"/>
                </a:ext>
              </a:extLst>
            </p:cNvPr>
            <p:cNvSpPr/>
            <p:nvPr/>
          </p:nvSpPr>
          <p:spPr>
            <a:xfrm>
              <a:off x="4807328" y="1656607"/>
              <a:ext cx="1384144" cy="1104405"/>
            </a:xfrm>
            <a:prstGeom prst="arc">
              <a:avLst>
                <a:gd name="adj1" fmla="val 16200000"/>
                <a:gd name="adj2" fmla="val 7046889"/>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cxnSp>
          <p:nvCxnSpPr>
            <p:cNvPr id="16" name="接點: 弧形 15">
              <a:extLst>
                <a:ext uri="{FF2B5EF4-FFF2-40B4-BE49-F238E27FC236}">
                  <a16:creationId xmlns:a16="http://schemas.microsoft.com/office/drawing/2014/main" id="{D2FB0342-5E15-4325-921C-678C7E12B9F6}"/>
                </a:ext>
              </a:extLst>
            </p:cNvPr>
            <p:cNvCxnSpPr>
              <a:cxnSpLocks/>
            </p:cNvCxnSpPr>
            <p:nvPr/>
          </p:nvCxnSpPr>
          <p:spPr>
            <a:xfrm rot="16200000" flipV="1">
              <a:off x="3582461" y="1941806"/>
              <a:ext cx="1184104" cy="314834"/>
            </a:xfrm>
            <a:prstGeom prst="curvedConnector4">
              <a:avLst>
                <a:gd name="adj1" fmla="val -7666"/>
                <a:gd name="adj2" fmla="val 281996"/>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6">
              <a:extLst>
                <a:ext uri="{FF2B5EF4-FFF2-40B4-BE49-F238E27FC236}">
                  <a16:creationId xmlns:a16="http://schemas.microsoft.com/office/drawing/2014/main" id="{8AD6F4AE-C627-42DF-94D8-F398312CC457}"/>
                </a:ext>
              </a:extLst>
            </p:cNvPr>
            <p:cNvCxnSpPr>
              <a:cxnSpLocks/>
            </p:cNvCxnSpPr>
            <p:nvPr/>
          </p:nvCxnSpPr>
          <p:spPr>
            <a:xfrm>
              <a:off x="6321627" y="2169225"/>
              <a:ext cx="771896"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8" name="矩形: 圓角 17">
              <a:extLst>
                <a:ext uri="{FF2B5EF4-FFF2-40B4-BE49-F238E27FC236}">
                  <a16:creationId xmlns:a16="http://schemas.microsoft.com/office/drawing/2014/main" id="{6BC3F1B8-A40A-407A-A583-1A087AD64766}"/>
                </a:ext>
              </a:extLst>
            </p:cNvPr>
            <p:cNvSpPr/>
            <p:nvPr/>
          </p:nvSpPr>
          <p:spPr>
            <a:xfrm>
              <a:off x="7204399" y="1752339"/>
              <a:ext cx="1678343" cy="8337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400" dirty="0">
                  <a:latin typeface="Mulish"/>
                </a:rPr>
                <a:t>Shutdown</a:t>
              </a:r>
              <a:endParaRPr lang="zh-TW" altLang="en-US" sz="2400" dirty="0">
                <a:latin typeface="Mulish"/>
              </a:endParaRPr>
            </a:p>
          </p:txBody>
        </p:sp>
      </p:grpSp>
      <p:sp>
        <p:nvSpPr>
          <p:cNvPr id="19" name="矩形 18">
            <a:extLst>
              <a:ext uri="{FF2B5EF4-FFF2-40B4-BE49-F238E27FC236}">
                <a16:creationId xmlns:a16="http://schemas.microsoft.com/office/drawing/2014/main" id="{E475A338-2591-424B-83AE-EC2A6B5BFB90}"/>
              </a:ext>
            </a:extLst>
          </p:cNvPr>
          <p:cNvSpPr/>
          <p:nvPr/>
        </p:nvSpPr>
        <p:spPr>
          <a:xfrm>
            <a:off x="4992777" y="4045215"/>
            <a:ext cx="1717137" cy="461665"/>
          </a:xfrm>
          <a:prstGeom prst="rect">
            <a:avLst/>
          </a:prstGeom>
        </p:spPr>
        <p:txBody>
          <a:bodyPr wrap="none">
            <a:spAutoFit/>
          </a:bodyPr>
          <a:lstStyle/>
          <a:p>
            <a:r>
              <a:rPr lang="en-US" altLang="zh-TW" sz="2400" b="1" dirty="0">
                <a:solidFill>
                  <a:schemeClr val="accent1"/>
                </a:solidFill>
                <a:latin typeface="Mulish"/>
              </a:rPr>
              <a:t>Game Loop:</a:t>
            </a:r>
          </a:p>
        </p:txBody>
      </p:sp>
    </p:spTree>
    <p:extLst>
      <p:ext uri="{BB962C8B-B14F-4D97-AF65-F5344CB8AC3E}">
        <p14:creationId xmlns:p14="http://schemas.microsoft.com/office/powerpoint/2010/main" val="3425358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E84B8463-0012-4F9A-9011-7B4C7FF9BF0F}"/>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F7DAF092-00CD-4D1E-BDA4-464CBF1A9374}"/>
              </a:ext>
            </a:extLst>
          </p:cNvPr>
          <p:cNvSpPr>
            <a:spLocks noGrp="1"/>
          </p:cNvSpPr>
          <p:nvPr>
            <p:ph type="body" sz="quarter" idx="20"/>
          </p:nvPr>
        </p:nvSpPr>
        <p:spPr>
          <a:xfrm>
            <a:off x="1044602" y="1492539"/>
            <a:ext cx="10102795" cy="4134538"/>
          </a:xfrm>
        </p:spPr>
        <p:txBody>
          <a:bodyPr/>
          <a:lstStyle/>
          <a:p>
            <a:r>
              <a:rPr lang="en-US" altLang="zh-TW" dirty="0"/>
              <a:t>1.</a:t>
            </a:r>
            <a:r>
              <a:rPr lang="zh-TW" altLang="en-US" dirty="0"/>
              <a:t>定義變數，包含</a:t>
            </a:r>
            <a:r>
              <a:rPr lang="zh-TW" altLang="en-US" b="1" dirty="0"/>
              <a:t>棋盤的四個錨點位置、按鈕面板、攝影機、黑白棋、勝利圖片、按鈕</a:t>
            </a:r>
            <a:r>
              <a:rPr lang="zh-TW" altLang="en-US" dirty="0"/>
              <a:t>等等</a:t>
            </a:r>
            <a:r>
              <a:rPr lang="en-US" altLang="zh-TW" dirty="0"/>
              <a:t>……</a:t>
            </a:r>
            <a:r>
              <a:rPr lang="zh-TW" altLang="en-US" dirty="0"/>
              <a:t>。</a:t>
            </a:r>
            <a:endParaRPr lang="en-US" altLang="zh-TW" dirty="0"/>
          </a:p>
          <a:p>
            <a:r>
              <a:rPr lang="en-US" altLang="zh-TW" dirty="0"/>
              <a:t>2.</a:t>
            </a:r>
            <a:r>
              <a:rPr lang="zh-TW" altLang="en-US" dirty="0"/>
              <a:t>存檔後，回到</a:t>
            </a:r>
            <a:r>
              <a:rPr lang="en-US" altLang="zh-TW" dirty="0"/>
              <a:t>Unity</a:t>
            </a:r>
            <a:r>
              <a:rPr lang="zh-TW" altLang="en-US" dirty="0"/>
              <a:t>，將</a:t>
            </a:r>
            <a:r>
              <a:rPr lang="en-US" altLang="zh-TW" dirty="0"/>
              <a:t>C#</a:t>
            </a:r>
            <a:r>
              <a:rPr lang="zh-TW" altLang="en-US" dirty="0"/>
              <a:t>程式腳本拖曳到</a:t>
            </a:r>
            <a:r>
              <a:rPr lang="en-US" altLang="zh-TW" dirty="0"/>
              <a:t>Main Camera</a:t>
            </a:r>
            <a:r>
              <a:rPr lang="zh-TW" altLang="en-US" dirty="0"/>
              <a:t>裡，要先綁定這些物件。</a:t>
            </a:r>
            <a:endParaRPr lang="en-US" altLang="zh-TW" dirty="0"/>
          </a:p>
          <a:p>
            <a:r>
              <a:rPr lang="en-US" altLang="zh-TW" dirty="0"/>
              <a:t>(</a:t>
            </a:r>
            <a:r>
              <a:rPr lang="zh-TW" altLang="en-US" dirty="0"/>
              <a:t>把檔案拉到</a:t>
            </a:r>
            <a:r>
              <a:rPr lang="en-US" altLang="zh-TW" dirty="0"/>
              <a:t>Main Camera</a:t>
            </a:r>
            <a:r>
              <a:rPr lang="zh-TW" altLang="en-US" dirty="0"/>
              <a:t>的</a:t>
            </a:r>
            <a:r>
              <a:rPr lang="en-US" altLang="zh-TW" dirty="0"/>
              <a:t>Inspector</a:t>
            </a:r>
            <a:r>
              <a:rPr lang="zh-TW" altLang="en-US" dirty="0"/>
              <a:t>視窗的</a:t>
            </a:r>
            <a:r>
              <a:rPr lang="en-US" altLang="zh-TW" dirty="0"/>
              <a:t>Add Component</a:t>
            </a:r>
            <a:r>
              <a:rPr lang="zh-TW" altLang="en-US" dirty="0"/>
              <a:t>，根據上面的變數進行綁定，綁定完要記得儲存</a:t>
            </a:r>
            <a:r>
              <a:rPr lang="en-US" altLang="zh-TW" dirty="0"/>
              <a:t>Scene</a:t>
            </a:r>
            <a:r>
              <a:rPr lang="zh-TW" altLang="en-US" dirty="0"/>
              <a:t>。</a:t>
            </a:r>
            <a:r>
              <a:rPr lang="en-US" altLang="zh-TW" dirty="0"/>
              <a:t>)</a:t>
            </a:r>
          </a:p>
          <a:p>
            <a:r>
              <a:rPr lang="zh-TW" altLang="en-US" b="1" dirty="0">
                <a:solidFill>
                  <a:srgbClr val="FF0000"/>
                </a:solidFill>
              </a:rPr>
              <a:t>注意：控制面板要在</a:t>
            </a:r>
            <a:r>
              <a:rPr lang="en-US" altLang="zh-TW" b="1" dirty="0">
                <a:solidFill>
                  <a:srgbClr val="FF0000"/>
                </a:solidFill>
              </a:rPr>
              <a:t>Start()</a:t>
            </a:r>
            <a:r>
              <a:rPr lang="zh-TW" altLang="en-US" b="1" dirty="0">
                <a:solidFill>
                  <a:srgbClr val="FF0000"/>
                </a:solidFill>
              </a:rPr>
              <a:t>設定為</a:t>
            </a:r>
            <a:r>
              <a:rPr lang="en-US" altLang="zh-TW" b="1" dirty="0">
                <a:solidFill>
                  <a:srgbClr val="FF0000"/>
                </a:solidFill>
              </a:rPr>
              <a:t>true(</a:t>
            </a:r>
            <a:r>
              <a:rPr lang="zh-TW" altLang="en-US" b="1" dirty="0">
                <a:solidFill>
                  <a:srgbClr val="FF0000"/>
                </a:solidFill>
              </a:rPr>
              <a:t>顯示</a:t>
            </a:r>
            <a:r>
              <a:rPr lang="en-US" altLang="zh-TW" b="1" dirty="0">
                <a:solidFill>
                  <a:srgbClr val="FF0000"/>
                </a:solidFill>
              </a:rPr>
              <a:t>)</a:t>
            </a:r>
            <a:r>
              <a:rPr lang="zh-TW" altLang="en-US" b="1" dirty="0">
                <a:solidFill>
                  <a:srgbClr val="FF0000"/>
                </a:solidFill>
              </a:rPr>
              <a:t>。</a:t>
            </a:r>
          </a:p>
        </p:txBody>
      </p:sp>
      <p:sp>
        <p:nvSpPr>
          <p:cNvPr id="5" name="投影片編號版面配置區 4">
            <a:extLst>
              <a:ext uri="{FF2B5EF4-FFF2-40B4-BE49-F238E27FC236}">
                <a16:creationId xmlns:a16="http://schemas.microsoft.com/office/drawing/2014/main" id="{68B427DB-F301-4F76-A199-D547F5B27E69}"/>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21</a:t>
            </a:fld>
            <a:endParaRPr kumimoji="1" lang="zh-TW" altLang="en-US" dirty="0"/>
          </a:p>
        </p:txBody>
      </p:sp>
    </p:spTree>
    <p:extLst>
      <p:ext uri="{BB962C8B-B14F-4D97-AF65-F5344CB8AC3E}">
        <p14:creationId xmlns:p14="http://schemas.microsoft.com/office/powerpoint/2010/main" val="2501208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76971289-4199-428A-B2AE-CA6CBDE12590}"/>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792D4227-9029-4377-BE0E-C1AD56E83E0C}"/>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22</a:t>
            </a:fld>
            <a:endParaRPr kumimoji="1" lang="zh-TW" altLang="en-US" dirty="0"/>
          </a:p>
        </p:txBody>
      </p:sp>
      <p:pic>
        <p:nvPicPr>
          <p:cNvPr id="10" name="圖片 9">
            <a:extLst>
              <a:ext uri="{FF2B5EF4-FFF2-40B4-BE49-F238E27FC236}">
                <a16:creationId xmlns:a16="http://schemas.microsoft.com/office/drawing/2014/main" id="{418D75D8-568F-48A7-A5B8-5993082B9971}"/>
              </a:ext>
            </a:extLst>
          </p:cNvPr>
          <p:cNvPicPr>
            <a:picLocks noChangeAspect="1"/>
          </p:cNvPicPr>
          <p:nvPr/>
        </p:nvPicPr>
        <p:blipFill>
          <a:blip r:embed="rId2"/>
          <a:stretch>
            <a:fillRect/>
          </a:stretch>
        </p:blipFill>
        <p:spPr>
          <a:xfrm>
            <a:off x="1509310" y="551848"/>
            <a:ext cx="3882878" cy="3457357"/>
          </a:xfrm>
          <a:prstGeom prst="rect">
            <a:avLst/>
          </a:prstGeom>
        </p:spPr>
      </p:pic>
      <p:pic>
        <p:nvPicPr>
          <p:cNvPr id="12" name="圖片 11">
            <a:extLst>
              <a:ext uri="{FF2B5EF4-FFF2-40B4-BE49-F238E27FC236}">
                <a16:creationId xmlns:a16="http://schemas.microsoft.com/office/drawing/2014/main" id="{D785FEEF-1ACD-481A-8125-9CED832700B3}"/>
              </a:ext>
            </a:extLst>
          </p:cNvPr>
          <p:cNvPicPr>
            <a:picLocks noChangeAspect="1"/>
          </p:cNvPicPr>
          <p:nvPr/>
        </p:nvPicPr>
        <p:blipFill>
          <a:blip r:embed="rId3"/>
          <a:stretch>
            <a:fillRect/>
          </a:stretch>
        </p:blipFill>
        <p:spPr>
          <a:xfrm>
            <a:off x="7095017" y="298204"/>
            <a:ext cx="3013756" cy="6261591"/>
          </a:xfrm>
          <a:prstGeom prst="rect">
            <a:avLst/>
          </a:prstGeom>
        </p:spPr>
      </p:pic>
      <p:pic>
        <p:nvPicPr>
          <p:cNvPr id="13" name="圖片 12">
            <a:extLst>
              <a:ext uri="{FF2B5EF4-FFF2-40B4-BE49-F238E27FC236}">
                <a16:creationId xmlns:a16="http://schemas.microsoft.com/office/drawing/2014/main" id="{D7486147-317D-4EA2-A58E-8FF408EEFFD8}"/>
              </a:ext>
            </a:extLst>
          </p:cNvPr>
          <p:cNvPicPr>
            <a:picLocks noChangeAspect="1"/>
          </p:cNvPicPr>
          <p:nvPr/>
        </p:nvPicPr>
        <p:blipFill>
          <a:blip r:embed="rId4"/>
          <a:stretch>
            <a:fillRect/>
          </a:stretch>
        </p:blipFill>
        <p:spPr>
          <a:xfrm>
            <a:off x="875241" y="4577473"/>
            <a:ext cx="5231296" cy="1536059"/>
          </a:xfrm>
          <a:prstGeom prst="rect">
            <a:avLst/>
          </a:prstGeom>
        </p:spPr>
      </p:pic>
      <p:cxnSp>
        <p:nvCxnSpPr>
          <p:cNvPr id="14" name="直線單箭頭接點 13">
            <a:extLst>
              <a:ext uri="{FF2B5EF4-FFF2-40B4-BE49-F238E27FC236}">
                <a16:creationId xmlns:a16="http://schemas.microsoft.com/office/drawing/2014/main" id="{49355896-1E2E-4C6B-997F-9E603E069C76}"/>
              </a:ext>
            </a:extLst>
          </p:cNvPr>
          <p:cNvCxnSpPr>
            <a:cxnSpLocks/>
          </p:cNvCxnSpPr>
          <p:nvPr/>
        </p:nvCxnSpPr>
        <p:spPr>
          <a:xfrm>
            <a:off x="4702629" y="2066306"/>
            <a:ext cx="1958148" cy="18399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5EE70322-241E-44AB-A1C5-8B790E0EB829}"/>
              </a:ext>
            </a:extLst>
          </p:cNvPr>
          <p:cNvCxnSpPr>
            <a:cxnSpLocks/>
          </p:cNvCxnSpPr>
          <p:nvPr/>
        </p:nvCxnSpPr>
        <p:spPr>
          <a:xfrm flipV="1">
            <a:off x="3826011" y="5188297"/>
            <a:ext cx="2966675" cy="6291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78663315-36D7-46D3-B171-7EC9CF1BBEE0}"/>
              </a:ext>
            </a:extLst>
          </p:cNvPr>
          <p:cNvSpPr/>
          <p:nvPr/>
        </p:nvSpPr>
        <p:spPr>
          <a:xfrm>
            <a:off x="7127631" y="3028208"/>
            <a:ext cx="3024554" cy="317916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8510415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E1483433-DC84-4E36-A8E7-014FA13F6DE4}"/>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4924A2A8-B227-4BDF-9B06-73888001ED28}"/>
              </a:ext>
            </a:extLst>
          </p:cNvPr>
          <p:cNvSpPr>
            <a:spLocks noGrp="1"/>
          </p:cNvSpPr>
          <p:nvPr>
            <p:ph type="body" sz="quarter" idx="20"/>
          </p:nvPr>
        </p:nvSpPr>
        <p:spPr>
          <a:xfrm>
            <a:off x="1044602" y="937588"/>
            <a:ext cx="10102795" cy="4132263"/>
          </a:xfrm>
        </p:spPr>
        <p:txBody>
          <a:bodyPr/>
          <a:lstStyle/>
          <a:p>
            <a:r>
              <a:rPr lang="en-US" altLang="zh-TW" dirty="0"/>
              <a:t>3.</a:t>
            </a:r>
            <a:r>
              <a:rPr lang="zh-TW" altLang="en-US" dirty="0"/>
              <a:t>定義</a:t>
            </a:r>
            <a:r>
              <a:rPr lang="zh-TW" altLang="en-US" b="1" dirty="0"/>
              <a:t>四個方向代表錨點在螢幕上的位置</a:t>
            </a:r>
            <a:r>
              <a:rPr lang="en-US" altLang="zh-TW" b="1" dirty="0"/>
              <a:t>(</a:t>
            </a:r>
            <a:r>
              <a:rPr lang="zh-TW" altLang="en-US" b="1" dirty="0"/>
              <a:t>左上、右上、左下、右下</a:t>
            </a:r>
            <a:r>
              <a:rPr lang="en-US" altLang="zh-TW" b="1" dirty="0"/>
              <a:t>)</a:t>
            </a:r>
            <a:r>
              <a:rPr lang="zh-TW" altLang="en-US" dirty="0"/>
              <a:t>以及可以</a:t>
            </a:r>
            <a:r>
              <a:rPr lang="zh-TW" altLang="en-US" b="1" dirty="0"/>
              <a:t>儲存棋盤上每個交點的位置</a:t>
            </a:r>
            <a:r>
              <a:rPr lang="zh-TW" altLang="en-US" dirty="0"/>
              <a:t>，並計算它們。</a:t>
            </a:r>
            <a:endParaRPr lang="en-US" altLang="zh-TW" dirty="0"/>
          </a:p>
          <a:p>
            <a:r>
              <a:rPr lang="en-US" altLang="zh-TW" dirty="0"/>
              <a:t>(</a:t>
            </a:r>
            <a:r>
              <a:rPr lang="zh-TW" altLang="en-US" dirty="0"/>
              <a:t>前者計算方式是將</a:t>
            </a:r>
            <a:r>
              <a:rPr lang="zh-TW" altLang="en-US" b="1" dirty="0"/>
              <a:t>世界座標轉換為螢幕座標</a:t>
            </a:r>
            <a:r>
              <a:rPr lang="en-US" altLang="zh-TW" dirty="0"/>
              <a:t>)</a:t>
            </a:r>
          </a:p>
          <a:p>
            <a:r>
              <a:rPr lang="en-US" altLang="zh-TW" dirty="0"/>
              <a:t>4.</a:t>
            </a:r>
            <a:r>
              <a:rPr lang="zh-TW" altLang="en-US" dirty="0"/>
              <a:t>計算</a:t>
            </a:r>
            <a:r>
              <a:rPr lang="zh-TW" altLang="en-US" b="1" dirty="0"/>
              <a:t>棋盤網格的寬度與高度</a:t>
            </a:r>
            <a:r>
              <a:rPr lang="zh-TW" altLang="en-US" dirty="0"/>
              <a:t>，從而</a:t>
            </a:r>
            <a:r>
              <a:rPr lang="zh-TW" altLang="en-US" b="1" dirty="0"/>
              <a:t>計算落子點在螢幕上的位置</a:t>
            </a:r>
            <a:r>
              <a:rPr lang="zh-TW" altLang="en-US" dirty="0"/>
              <a:t>。</a:t>
            </a:r>
            <a:endParaRPr lang="en-US" altLang="zh-TW" dirty="0"/>
          </a:p>
          <a:p>
            <a:r>
              <a:rPr lang="en-US" altLang="zh-TW" dirty="0"/>
              <a:t>5.</a:t>
            </a:r>
            <a:r>
              <a:rPr lang="zh-TW" altLang="en-US" dirty="0"/>
              <a:t>定義一個型態是二維列表的</a:t>
            </a:r>
            <a:r>
              <a:rPr lang="zh-TW" altLang="en-US" b="1" dirty="0"/>
              <a:t>儲存棋盤位置上的落子狀態</a:t>
            </a:r>
            <a:r>
              <a:rPr lang="zh-TW" altLang="en-US" dirty="0"/>
              <a:t>變數，利用特殊函數</a:t>
            </a:r>
            <a:r>
              <a:rPr lang="en-US" altLang="zh-TW" b="1" dirty="0" err="1"/>
              <a:t>OnGUI</a:t>
            </a:r>
            <a:r>
              <a:rPr lang="en-US" altLang="zh-TW" b="1" dirty="0"/>
              <a:t>()</a:t>
            </a:r>
            <a:r>
              <a:rPr lang="zh-TW" altLang="en-US" dirty="0"/>
              <a:t>繪製棋子，之後的顯示勝利圖片也是要寫在這個函數中。</a:t>
            </a:r>
            <a:endParaRPr lang="en-US" altLang="zh-TW" dirty="0"/>
          </a:p>
          <a:p>
            <a:r>
              <a:rPr lang="zh-TW" altLang="en-US" sz="2400" b="1" dirty="0">
                <a:solidFill>
                  <a:srgbClr val="FF0000"/>
                </a:solidFill>
              </a:rPr>
              <a:t>注意</a:t>
            </a:r>
            <a:r>
              <a:rPr lang="en-US" altLang="zh-TW" sz="2400" b="1" dirty="0">
                <a:solidFill>
                  <a:srgbClr val="FF0000"/>
                </a:solidFill>
              </a:rPr>
              <a:t>:</a:t>
            </a:r>
            <a:r>
              <a:rPr lang="zh-TW" altLang="en-US" sz="2400" b="1" dirty="0">
                <a:solidFill>
                  <a:srgbClr val="FF0000"/>
                </a:solidFill>
              </a:rPr>
              <a:t>儲存棋盤上每個交點的位置變數與儲存棋盤位置上的落子狀態變數要在</a:t>
            </a:r>
            <a:r>
              <a:rPr lang="en-US" altLang="zh-TW" sz="2400" b="1" dirty="0">
                <a:solidFill>
                  <a:srgbClr val="FF0000"/>
                </a:solidFill>
              </a:rPr>
              <a:t>Start()</a:t>
            </a:r>
            <a:r>
              <a:rPr lang="zh-TW" altLang="en-US" sz="2400" b="1" dirty="0">
                <a:solidFill>
                  <a:srgbClr val="FF0000"/>
                </a:solidFill>
              </a:rPr>
              <a:t>函數初始化</a:t>
            </a:r>
            <a:r>
              <a:rPr lang="en-US" altLang="zh-TW" sz="2400" b="1" dirty="0">
                <a:solidFill>
                  <a:srgbClr val="FF0000"/>
                </a:solidFill>
              </a:rPr>
              <a:t>!!!</a:t>
            </a:r>
            <a:endParaRPr lang="zh-TW" altLang="en-US" sz="2400" b="1" dirty="0">
              <a:solidFill>
                <a:srgbClr val="FF0000"/>
              </a:solidFill>
            </a:endParaRPr>
          </a:p>
        </p:txBody>
      </p:sp>
      <p:sp>
        <p:nvSpPr>
          <p:cNvPr id="5" name="投影片編號版面配置區 4">
            <a:extLst>
              <a:ext uri="{FF2B5EF4-FFF2-40B4-BE49-F238E27FC236}">
                <a16:creationId xmlns:a16="http://schemas.microsoft.com/office/drawing/2014/main" id="{A9404CB2-A541-410E-A47F-6595845A61EF}"/>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23</a:t>
            </a:fld>
            <a:endParaRPr kumimoji="1" lang="zh-TW" altLang="en-US" dirty="0"/>
          </a:p>
        </p:txBody>
      </p:sp>
    </p:spTree>
    <p:extLst>
      <p:ext uri="{BB962C8B-B14F-4D97-AF65-F5344CB8AC3E}">
        <p14:creationId xmlns:p14="http://schemas.microsoft.com/office/powerpoint/2010/main" val="2967796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3A867B23-E798-4E3E-84D6-8FB45E8C266D}"/>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CE084E1A-6C2F-402C-AC02-F65BAF8FFC37}"/>
              </a:ext>
            </a:extLst>
          </p:cNvPr>
          <p:cNvSpPr>
            <a:spLocks noGrp="1"/>
          </p:cNvSpPr>
          <p:nvPr>
            <p:ph type="body" sz="quarter" idx="20"/>
          </p:nvPr>
        </p:nvSpPr>
        <p:spPr>
          <a:xfrm>
            <a:off x="1044602" y="1008839"/>
            <a:ext cx="10102795" cy="4007168"/>
          </a:xfrm>
        </p:spPr>
        <p:txBody>
          <a:bodyPr/>
          <a:lstStyle/>
          <a:p>
            <a:r>
              <a:rPr lang="en-US" altLang="zh-TW" dirty="0"/>
              <a:t>6.</a:t>
            </a:r>
            <a:r>
              <a:rPr lang="zh-TW" altLang="en-US" dirty="0"/>
              <a:t>設計</a:t>
            </a:r>
            <a:r>
              <a:rPr lang="zh-TW" altLang="en-US" b="1" dirty="0"/>
              <a:t>根據滑鼠點擊的位置找到最近的棋盤位置並放置棋子的函數</a:t>
            </a:r>
            <a:r>
              <a:rPr lang="zh-TW" altLang="en-US" dirty="0"/>
              <a:t>。</a:t>
            </a:r>
            <a:endParaRPr lang="en-US" altLang="zh-TW" dirty="0"/>
          </a:p>
          <a:p>
            <a:r>
              <a:rPr lang="zh-TW" altLang="en-US" dirty="0">
                <a:latin typeface="Mulish"/>
              </a:rPr>
              <a:t>　</a:t>
            </a:r>
            <a:r>
              <a:rPr lang="en-US" altLang="zh-TW" dirty="0">
                <a:latin typeface="Mulish"/>
              </a:rPr>
              <a:t>6.1</a:t>
            </a:r>
            <a:r>
              <a:rPr lang="en-US" altLang="zh-TW" dirty="0"/>
              <a:t> </a:t>
            </a:r>
            <a:r>
              <a:rPr lang="zh-TW" altLang="en-US" dirty="0">
                <a:latin typeface="微軟正黑體" panose="020B0604030504040204" pitchFamily="34" charset="-120"/>
                <a:ea typeface="微軟正黑體" panose="020B0604030504040204" pitchFamily="34" charset="-120"/>
              </a:rPr>
              <a:t>如何讓電腦判斷滑鼠點擊的位置是靠近棋盤的哪個交點上</a:t>
            </a:r>
            <a:r>
              <a:rPr lang="en-US" altLang="zh-TW" dirty="0">
                <a:latin typeface="微軟正黑體" panose="020B0604030504040204" pitchFamily="34" charset="-120"/>
                <a:ea typeface="微軟正黑體" panose="020B0604030504040204" pitchFamily="34" charset="-120"/>
              </a:rPr>
              <a:t>?</a:t>
            </a: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　</a:t>
            </a:r>
            <a:r>
              <a:rPr lang="en-US" altLang="zh-TW" dirty="0">
                <a:latin typeface="Mulish"/>
                <a:ea typeface="微軟正黑體" panose="020B0604030504040204" pitchFamily="34" charset="-120"/>
              </a:rPr>
              <a:t>6.2</a:t>
            </a:r>
            <a:r>
              <a:rPr lang="zh-TW" altLang="en-US" dirty="0">
                <a:latin typeface="Mulish"/>
                <a:ea typeface="微軟正黑體" panose="020B0604030504040204" pitchFamily="34" charset="-120"/>
              </a:rPr>
              <a:t> 如何讓黑棋白棋可以交替下棋</a:t>
            </a:r>
            <a:r>
              <a:rPr lang="en-US" altLang="zh-TW" dirty="0">
                <a:latin typeface="Mulish"/>
                <a:ea typeface="微軟正黑體" panose="020B0604030504040204" pitchFamily="34" charset="-120"/>
              </a:rPr>
              <a:t>?</a:t>
            </a:r>
          </a:p>
          <a:p>
            <a:endParaRPr lang="zh-TW" altLang="en-US" dirty="0"/>
          </a:p>
        </p:txBody>
      </p:sp>
      <p:sp>
        <p:nvSpPr>
          <p:cNvPr id="5" name="投影片編號版面配置區 4">
            <a:extLst>
              <a:ext uri="{FF2B5EF4-FFF2-40B4-BE49-F238E27FC236}">
                <a16:creationId xmlns:a16="http://schemas.microsoft.com/office/drawing/2014/main" id="{296C7CC7-C97F-4430-BBBB-1723B9F08EB7}"/>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24</a:t>
            </a:fld>
            <a:endParaRPr kumimoji="1" lang="zh-TW" altLang="en-US" dirty="0"/>
          </a:p>
        </p:txBody>
      </p:sp>
      <p:pic>
        <p:nvPicPr>
          <p:cNvPr id="6" name="圖片 5">
            <a:extLst>
              <a:ext uri="{FF2B5EF4-FFF2-40B4-BE49-F238E27FC236}">
                <a16:creationId xmlns:a16="http://schemas.microsoft.com/office/drawing/2014/main" id="{37C66522-AD8E-42A8-BA62-BF6AE779EEE8}"/>
              </a:ext>
            </a:extLst>
          </p:cNvPr>
          <p:cNvPicPr>
            <a:picLocks noChangeAspect="1"/>
          </p:cNvPicPr>
          <p:nvPr/>
        </p:nvPicPr>
        <p:blipFill>
          <a:blip r:embed="rId2"/>
          <a:stretch>
            <a:fillRect/>
          </a:stretch>
        </p:blipFill>
        <p:spPr>
          <a:xfrm>
            <a:off x="3444253" y="3167649"/>
            <a:ext cx="5722226" cy="857175"/>
          </a:xfrm>
          <a:prstGeom prst="rect">
            <a:avLst/>
          </a:prstGeom>
          <a:ln w="12700">
            <a:solidFill>
              <a:schemeClr val="tx1"/>
            </a:solidFill>
          </a:ln>
        </p:spPr>
      </p:pic>
      <p:sp>
        <p:nvSpPr>
          <p:cNvPr id="9" name="文字方塊 8">
            <a:extLst>
              <a:ext uri="{FF2B5EF4-FFF2-40B4-BE49-F238E27FC236}">
                <a16:creationId xmlns:a16="http://schemas.microsoft.com/office/drawing/2014/main" id="{8FD2CDDE-354C-40B3-AE0A-F0AC207C7B01}"/>
              </a:ext>
            </a:extLst>
          </p:cNvPr>
          <p:cNvSpPr txBox="1"/>
          <p:nvPr/>
        </p:nvSpPr>
        <p:spPr>
          <a:xfrm>
            <a:off x="3087584" y="5427023"/>
            <a:ext cx="184731" cy="369332"/>
          </a:xfrm>
          <a:prstGeom prst="rect">
            <a:avLst/>
          </a:prstGeom>
          <a:noFill/>
        </p:spPr>
        <p:txBody>
          <a:bodyPr wrap="none" rtlCol="0">
            <a:spAutoFit/>
          </a:bodyPr>
          <a:lstStyle/>
          <a:p>
            <a:endParaRPr lang="zh-TW" altLang="en-US" dirty="0"/>
          </a:p>
        </p:txBody>
      </p:sp>
      <p:sp>
        <p:nvSpPr>
          <p:cNvPr id="10" name="文字方塊 9">
            <a:extLst>
              <a:ext uri="{FF2B5EF4-FFF2-40B4-BE49-F238E27FC236}">
                <a16:creationId xmlns:a16="http://schemas.microsoft.com/office/drawing/2014/main" id="{033F659F-ED4B-4A79-BB3B-3EC6E1FE14DE}"/>
              </a:ext>
            </a:extLst>
          </p:cNvPr>
          <p:cNvSpPr txBox="1"/>
          <p:nvPr/>
        </p:nvSpPr>
        <p:spPr>
          <a:xfrm>
            <a:off x="1463336" y="2340734"/>
            <a:ext cx="9684061" cy="492443"/>
          </a:xfrm>
          <a:prstGeom prst="rect">
            <a:avLst/>
          </a:prstGeom>
          <a:noFill/>
        </p:spPr>
        <p:txBody>
          <a:bodyPr wrap="none" rtlCol="0">
            <a:spAutoFit/>
          </a:bodyPr>
          <a:lstStyle/>
          <a:p>
            <a:r>
              <a:rPr lang="en-US" altLang="zh-TW" sz="2600" dirty="0">
                <a:latin typeface="Mulish"/>
              </a:rPr>
              <a:t>A:</a:t>
            </a:r>
            <a:r>
              <a:rPr lang="zh-TW" altLang="en-US" sz="2600" dirty="0">
                <a:latin typeface="微軟正黑體" panose="020B0604030504040204" pitchFamily="34" charset="-120"/>
                <a:ea typeface="微軟正黑體" panose="020B0604030504040204" pitchFamily="34" charset="-120"/>
              </a:rPr>
              <a:t>計算棋盤上任兩個交點的距離</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寫成一個函數專門</a:t>
            </a:r>
            <a:r>
              <a:rPr lang="zh-TW" altLang="en-US" sz="2600" b="1" dirty="0">
                <a:latin typeface="微軟正黑體" panose="020B0604030504040204" pitchFamily="34" charset="-120"/>
                <a:ea typeface="微軟正黑體" panose="020B0604030504040204" pitchFamily="34" charset="-120"/>
              </a:rPr>
              <a:t>計算平面距離</a:t>
            </a:r>
            <a:r>
              <a:rPr lang="en-US" altLang="zh-TW" sz="2600" dirty="0">
                <a:latin typeface="微軟正黑體" panose="020B0604030504040204" pitchFamily="34" charset="-120"/>
                <a:ea typeface="微軟正黑體" panose="020B0604030504040204" pitchFamily="34" charset="-120"/>
              </a:rPr>
              <a:t>)</a:t>
            </a:r>
          </a:p>
        </p:txBody>
      </p:sp>
      <p:sp>
        <p:nvSpPr>
          <p:cNvPr id="11" name="文字方塊 10">
            <a:extLst>
              <a:ext uri="{FF2B5EF4-FFF2-40B4-BE49-F238E27FC236}">
                <a16:creationId xmlns:a16="http://schemas.microsoft.com/office/drawing/2014/main" id="{02F55275-2387-439F-AFC1-5D5474466ADB}"/>
              </a:ext>
            </a:extLst>
          </p:cNvPr>
          <p:cNvSpPr txBox="1"/>
          <p:nvPr/>
        </p:nvSpPr>
        <p:spPr>
          <a:xfrm>
            <a:off x="1585205" y="4927575"/>
            <a:ext cx="7891303" cy="492443"/>
          </a:xfrm>
          <a:prstGeom prst="rect">
            <a:avLst/>
          </a:prstGeom>
          <a:noFill/>
        </p:spPr>
        <p:txBody>
          <a:bodyPr wrap="square" rtlCol="0">
            <a:spAutoFit/>
          </a:bodyPr>
          <a:lstStyle/>
          <a:p>
            <a:r>
              <a:rPr lang="en-US" altLang="zh-TW" sz="2600" dirty="0">
                <a:latin typeface="Mulish"/>
              </a:rPr>
              <a:t>A:</a:t>
            </a:r>
            <a:r>
              <a:rPr lang="zh-TW" altLang="en-US" sz="2600" dirty="0">
                <a:latin typeface="Mulish"/>
              </a:rPr>
              <a:t>可以宣告一個</a:t>
            </a:r>
            <a:r>
              <a:rPr lang="en-US" altLang="zh-TW" sz="2600" dirty="0">
                <a:latin typeface="Mulish"/>
              </a:rPr>
              <a:t>flag</a:t>
            </a:r>
            <a:r>
              <a:rPr lang="zh-TW" altLang="en-US" sz="2600" dirty="0">
                <a:latin typeface="Mulish"/>
              </a:rPr>
              <a:t>變數來區分目前的下棋方</a:t>
            </a:r>
            <a:endParaRPr lang="en-US" altLang="zh-TW" sz="26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1471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DDACC62-F6A6-4B33-A18C-D7107ED35705}"/>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C9ACDF13-DE68-4F76-8942-84CB5FA77EC3}"/>
              </a:ext>
            </a:extLst>
          </p:cNvPr>
          <p:cNvSpPr>
            <a:spLocks noGrp="1"/>
          </p:cNvSpPr>
          <p:nvPr>
            <p:ph type="body" sz="quarter" idx="20"/>
          </p:nvPr>
        </p:nvSpPr>
        <p:spPr>
          <a:xfrm>
            <a:off x="1044602" y="1020151"/>
            <a:ext cx="10102795" cy="2482505"/>
          </a:xfrm>
        </p:spPr>
        <p:txBody>
          <a:bodyPr/>
          <a:lstStyle/>
          <a:p>
            <a:r>
              <a:rPr lang="en-US" altLang="zh-TW" dirty="0"/>
              <a:t>7. </a:t>
            </a:r>
            <a:r>
              <a:rPr lang="zh-TW" altLang="en-US" dirty="0"/>
              <a:t>將放置棋子的函數寫進</a:t>
            </a:r>
            <a:r>
              <a:rPr lang="en-US" altLang="zh-TW" dirty="0"/>
              <a:t>Update()</a:t>
            </a:r>
            <a:r>
              <a:rPr lang="zh-TW" altLang="en-US" dirty="0"/>
              <a:t>，讓遊戲可以實現在棋盤上下棋。</a:t>
            </a:r>
            <a:endParaRPr lang="en-US" altLang="zh-TW" dirty="0"/>
          </a:p>
          <a:p>
            <a:r>
              <a:rPr lang="zh-TW" altLang="en-US" dirty="0"/>
              <a:t>　</a:t>
            </a:r>
            <a:r>
              <a:rPr lang="en-US" altLang="zh-TW" dirty="0"/>
              <a:t>7.1</a:t>
            </a:r>
            <a:r>
              <a:rPr lang="zh-TW" altLang="en-US" dirty="0"/>
              <a:t>要檢測滑鼠有按下的動作。</a:t>
            </a:r>
            <a:endParaRPr lang="en-US" altLang="zh-TW" dirty="0"/>
          </a:p>
          <a:p>
            <a:r>
              <a:rPr lang="zh-TW" altLang="en-US" dirty="0"/>
              <a:t>　</a:t>
            </a:r>
            <a:r>
              <a:rPr lang="en-US" altLang="zh-TW" dirty="0"/>
              <a:t>7.2</a:t>
            </a:r>
            <a:r>
              <a:rPr lang="zh-TW" altLang="en-US" dirty="0"/>
              <a:t>獲取玩家滑鼠點擊的當前位置。</a:t>
            </a:r>
            <a:endParaRPr lang="en-US" altLang="zh-TW" dirty="0"/>
          </a:p>
          <a:p>
            <a:r>
              <a:rPr lang="zh-TW" altLang="en-US" sz="2400" b="1" dirty="0">
                <a:solidFill>
                  <a:srgbClr val="FF0000"/>
                </a:solidFill>
              </a:rPr>
              <a:t>注意：跟滑鼠點擊有關的變數型態都是</a:t>
            </a:r>
            <a:r>
              <a:rPr lang="en-US" altLang="zh-TW" sz="2400" b="1" dirty="0">
                <a:solidFill>
                  <a:srgbClr val="FF0000"/>
                </a:solidFill>
              </a:rPr>
              <a:t>Vector3</a:t>
            </a:r>
            <a:r>
              <a:rPr lang="zh-TW" altLang="en-US" sz="2400" b="1" dirty="0">
                <a:solidFill>
                  <a:srgbClr val="FF0000"/>
                </a:solidFill>
              </a:rPr>
              <a:t>喔</a:t>
            </a:r>
            <a:r>
              <a:rPr lang="en-US" altLang="zh-TW" sz="2400" b="1" dirty="0">
                <a:solidFill>
                  <a:srgbClr val="FF0000"/>
                </a:solidFill>
              </a:rPr>
              <a:t>!!</a:t>
            </a:r>
            <a:endParaRPr lang="zh-TW" altLang="en-US" sz="2400" b="1" dirty="0">
              <a:solidFill>
                <a:srgbClr val="FF0000"/>
              </a:solidFill>
            </a:endParaRPr>
          </a:p>
        </p:txBody>
      </p:sp>
      <p:sp>
        <p:nvSpPr>
          <p:cNvPr id="5" name="投影片編號版面配置區 4">
            <a:extLst>
              <a:ext uri="{FF2B5EF4-FFF2-40B4-BE49-F238E27FC236}">
                <a16:creationId xmlns:a16="http://schemas.microsoft.com/office/drawing/2014/main" id="{11694044-6551-4889-B7C0-6CB48A90A0CC}"/>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25</a:t>
            </a:fld>
            <a:endParaRPr kumimoji="1" lang="zh-TW" altLang="en-US" dirty="0"/>
          </a:p>
        </p:txBody>
      </p:sp>
      <p:pic>
        <p:nvPicPr>
          <p:cNvPr id="2" name="圖片 1">
            <a:extLst>
              <a:ext uri="{FF2B5EF4-FFF2-40B4-BE49-F238E27FC236}">
                <a16:creationId xmlns:a16="http://schemas.microsoft.com/office/drawing/2014/main" id="{844494CC-E4D8-496C-84BE-707D9988CE05}"/>
              </a:ext>
            </a:extLst>
          </p:cNvPr>
          <p:cNvPicPr>
            <a:picLocks noChangeAspect="1"/>
          </p:cNvPicPr>
          <p:nvPr/>
        </p:nvPicPr>
        <p:blipFill>
          <a:blip r:embed="rId2"/>
          <a:stretch>
            <a:fillRect/>
          </a:stretch>
        </p:blipFill>
        <p:spPr>
          <a:xfrm>
            <a:off x="3397890" y="3630251"/>
            <a:ext cx="5496728" cy="2982110"/>
          </a:xfrm>
          <a:prstGeom prst="rect">
            <a:avLst/>
          </a:prstGeom>
        </p:spPr>
      </p:pic>
    </p:spTree>
    <p:extLst>
      <p:ext uri="{BB962C8B-B14F-4D97-AF65-F5344CB8AC3E}">
        <p14:creationId xmlns:p14="http://schemas.microsoft.com/office/powerpoint/2010/main" val="2607931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407628-7164-4C2D-805C-1381464F84A8}"/>
              </a:ext>
            </a:extLst>
          </p:cNvPr>
          <p:cNvSpPr>
            <a:spLocks noGrp="1"/>
          </p:cNvSpPr>
          <p:nvPr>
            <p:ph type="ctrTitle"/>
          </p:nvPr>
        </p:nvSpPr>
        <p:spPr/>
        <p:txBody>
          <a:bodyPr/>
          <a:lstStyle/>
          <a:p>
            <a:r>
              <a:rPr lang="zh-TW" altLang="en-US" dirty="0"/>
              <a:t>如何判斷勝利條件</a:t>
            </a:r>
          </a:p>
        </p:txBody>
      </p:sp>
      <p:sp>
        <p:nvSpPr>
          <p:cNvPr id="3" name="文字版面配置區 2">
            <a:extLst>
              <a:ext uri="{FF2B5EF4-FFF2-40B4-BE49-F238E27FC236}">
                <a16:creationId xmlns:a16="http://schemas.microsoft.com/office/drawing/2014/main" id="{BAE400D9-9A95-41F0-B5ED-ECD903D4A460}"/>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C207BFD9-53AE-40A7-8297-CC9CB1ED17AA}"/>
              </a:ext>
            </a:extLst>
          </p:cNvPr>
          <p:cNvSpPr>
            <a:spLocks noGrp="1"/>
          </p:cNvSpPr>
          <p:nvPr>
            <p:ph type="body" sz="quarter" idx="20"/>
          </p:nvPr>
        </p:nvSpPr>
        <p:spPr>
          <a:xfrm>
            <a:off x="1044602" y="1379021"/>
            <a:ext cx="10102795" cy="4550460"/>
          </a:xfrm>
        </p:spPr>
        <p:txBody>
          <a:bodyPr/>
          <a:lstStyle/>
          <a:p>
            <a:pPr marL="457200" indent="-457200">
              <a:buFont typeface="Arial" panose="020B0604020202020204" pitchFamily="34" charset="0"/>
              <a:buChar char="•"/>
            </a:pPr>
            <a:r>
              <a:rPr lang="zh-TW" altLang="en-US" dirty="0"/>
              <a:t>五子棋規則：一開始黑棋方先下，率先連得五子的即為獲勝方。</a:t>
            </a:r>
            <a:endParaRPr lang="en-US" altLang="zh-TW" dirty="0"/>
          </a:p>
          <a:p>
            <a:pPr marL="457200" indent="-457200">
              <a:buFont typeface="Arial" panose="020B0604020202020204" pitchFamily="34" charset="0"/>
              <a:buChar char="•"/>
            </a:pPr>
            <a:r>
              <a:rPr lang="zh-TW" altLang="en-US" dirty="0"/>
              <a:t>條件：需判斷</a:t>
            </a:r>
            <a:r>
              <a:rPr lang="zh-TW" altLang="en-US" b="1" dirty="0"/>
              <a:t>橫、豎、正斜、反斜</a:t>
            </a:r>
            <a:r>
              <a:rPr lang="zh-TW" altLang="en-US" dirty="0"/>
              <a:t>四個方向相同顏色五子連一起的一方。</a:t>
            </a:r>
            <a:endParaRPr lang="en-US" altLang="zh-TW" dirty="0"/>
          </a:p>
          <a:p>
            <a:pPr marL="514350" indent="-514350">
              <a:buAutoNum type="arabicPeriod"/>
            </a:pPr>
            <a:r>
              <a:rPr lang="zh-TW" altLang="en-US" dirty="0"/>
              <a:t>設計一個可以</a:t>
            </a:r>
            <a:r>
              <a:rPr lang="zh-TW" altLang="en-US" b="1" dirty="0"/>
              <a:t>判斷黑白棋五子連一起的函數。</a:t>
            </a:r>
            <a:endParaRPr lang="en-US" altLang="zh-TW" b="1" dirty="0"/>
          </a:p>
          <a:p>
            <a:r>
              <a:rPr lang="zh-TW" altLang="en-US" dirty="0"/>
              <a:t>　</a:t>
            </a:r>
            <a:r>
              <a:rPr lang="en-US" altLang="zh-TW" dirty="0"/>
              <a:t>1.1</a:t>
            </a:r>
            <a:r>
              <a:rPr lang="zh-TW" altLang="en-US" dirty="0"/>
              <a:t>可以把棋盤想成是一個</a:t>
            </a:r>
            <a:r>
              <a:rPr lang="zh-TW" altLang="en-US" b="1" dirty="0"/>
              <a:t>二維列表</a:t>
            </a:r>
            <a:r>
              <a:rPr lang="en-US" altLang="zh-TW" b="1" dirty="0"/>
              <a:t>(List)</a:t>
            </a:r>
            <a:r>
              <a:rPr lang="zh-TW" altLang="en-US" dirty="0"/>
              <a:t>，黑棋用字元</a:t>
            </a:r>
            <a:r>
              <a:rPr lang="en-US" altLang="zh-TW" dirty="0"/>
              <a:t>‘X’</a:t>
            </a:r>
            <a:r>
              <a:rPr lang="zh-TW" altLang="en-US" dirty="0"/>
              <a:t>代替，白棋用字元</a:t>
            </a:r>
            <a:r>
              <a:rPr lang="en-US" altLang="zh-TW" dirty="0"/>
              <a:t>‘O’</a:t>
            </a:r>
            <a:r>
              <a:rPr lang="zh-TW" altLang="en-US" dirty="0"/>
              <a:t>代替。</a:t>
            </a:r>
            <a:endParaRPr lang="en-US" altLang="zh-TW" dirty="0"/>
          </a:p>
          <a:p>
            <a:r>
              <a:rPr lang="en-US" altLang="zh-TW" dirty="0"/>
              <a:t>2.</a:t>
            </a:r>
            <a:r>
              <a:rPr lang="zh-TW" altLang="en-US" dirty="0"/>
              <a:t>設計一個可以</a:t>
            </a:r>
            <a:r>
              <a:rPr lang="zh-TW" altLang="en-US" b="1" dirty="0"/>
              <a:t>判斷橫、豎、正斜、反斜四個方向是否有五個連續相同顏色棋子的函數。</a:t>
            </a:r>
          </a:p>
        </p:txBody>
      </p:sp>
      <p:sp>
        <p:nvSpPr>
          <p:cNvPr id="5" name="投影片編號版面配置區 4">
            <a:extLst>
              <a:ext uri="{FF2B5EF4-FFF2-40B4-BE49-F238E27FC236}">
                <a16:creationId xmlns:a16="http://schemas.microsoft.com/office/drawing/2014/main" id="{4B70DE18-E930-4C55-B500-2549B8C636F3}"/>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26</a:t>
            </a:fld>
            <a:endParaRPr kumimoji="1" lang="zh-TW" altLang="en-US" dirty="0"/>
          </a:p>
        </p:txBody>
      </p:sp>
      <p:cxnSp>
        <p:nvCxnSpPr>
          <p:cNvPr id="7" name="直線接點 6">
            <a:extLst>
              <a:ext uri="{FF2B5EF4-FFF2-40B4-BE49-F238E27FC236}">
                <a16:creationId xmlns:a16="http://schemas.microsoft.com/office/drawing/2014/main" id="{6B013B31-3B95-4A92-9B9A-4E1EF3FFF118}"/>
              </a:ext>
            </a:extLst>
          </p:cNvPr>
          <p:cNvCxnSpPr>
            <a:cxnSpLocks/>
          </p:cNvCxnSpPr>
          <p:nvPr/>
        </p:nvCxnSpPr>
        <p:spPr>
          <a:xfrm flipH="1">
            <a:off x="4886696" y="2648198"/>
            <a:ext cx="415638" cy="47334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id="{1450E967-A205-4660-9F0B-DBA50CD35E2C}"/>
              </a:ext>
            </a:extLst>
          </p:cNvPr>
          <p:cNvCxnSpPr>
            <a:cxnSpLocks/>
          </p:cNvCxnSpPr>
          <p:nvPr/>
        </p:nvCxnSpPr>
        <p:spPr>
          <a:xfrm>
            <a:off x="6095999" y="2646534"/>
            <a:ext cx="533682" cy="473348"/>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id="{68B5F7BB-F47D-4BDD-A8D7-08DA92F2D270}"/>
              </a:ext>
            </a:extLst>
          </p:cNvPr>
          <p:cNvCxnSpPr>
            <a:cxnSpLocks/>
          </p:cNvCxnSpPr>
          <p:nvPr/>
        </p:nvCxnSpPr>
        <p:spPr>
          <a:xfrm flipH="1">
            <a:off x="3413803" y="2778087"/>
            <a:ext cx="68876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id="{34F79D12-5F9E-476A-B99E-58EF9D17A3B4}"/>
              </a:ext>
            </a:extLst>
          </p:cNvPr>
          <p:cNvCxnSpPr>
            <a:cxnSpLocks/>
          </p:cNvCxnSpPr>
          <p:nvPr/>
        </p:nvCxnSpPr>
        <p:spPr>
          <a:xfrm flipH="1">
            <a:off x="4405391" y="2577778"/>
            <a:ext cx="1" cy="473348"/>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37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061CFC75-4FB7-47D3-98A3-D170A0F558EF}"/>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3E77F026-E214-4719-968B-C008A43C80CB}"/>
              </a:ext>
            </a:extLst>
          </p:cNvPr>
          <p:cNvSpPr>
            <a:spLocks noGrp="1"/>
          </p:cNvSpPr>
          <p:nvPr>
            <p:ph type="body" sz="quarter" idx="20"/>
          </p:nvPr>
        </p:nvSpPr>
        <p:spPr>
          <a:xfrm>
            <a:off x="677505" y="639320"/>
            <a:ext cx="10782183" cy="5318104"/>
          </a:xfrm>
        </p:spPr>
        <p:txBody>
          <a:bodyPr/>
          <a:lstStyle/>
          <a:p>
            <a:r>
              <a:rPr lang="en-US" altLang="zh-TW" dirty="0"/>
              <a:t>2.1 </a:t>
            </a:r>
            <a:r>
              <a:rPr lang="zh-TW" altLang="en-US" dirty="0"/>
              <a:t>豎方向的檢查可以想成</a:t>
            </a:r>
            <a:r>
              <a:rPr lang="zh-TW" altLang="en-US" b="1" dirty="0"/>
              <a:t>將列表做轉置</a:t>
            </a:r>
            <a:r>
              <a:rPr lang="zh-TW" altLang="en-US" dirty="0"/>
              <a:t>的動作。</a:t>
            </a:r>
            <a:endParaRPr lang="en-US" altLang="zh-TW" dirty="0"/>
          </a:p>
          <a:p>
            <a:r>
              <a:rPr lang="en-US" altLang="zh-TW" dirty="0"/>
              <a:t>2.2 </a:t>
            </a:r>
            <a:r>
              <a:rPr lang="zh-TW" altLang="en-US" dirty="0"/>
              <a:t>正斜、反斜方向可以想成將棋盤做</a:t>
            </a:r>
            <a:r>
              <a:rPr lang="zh-TW" altLang="en-US" b="1" dirty="0"/>
              <a:t>重新分組</a:t>
            </a:r>
            <a:r>
              <a:rPr lang="zh-TW" altLang="en-US" dirty="0"/>
              <a:t>的動作，索引需重新定義。</a:t>
            </a:r>
            <a:endParaRPr lang="en-US" altLang="zh-TW" dirty="0"/>
          </a:p>
          <a:p>
            <a:r>
              <a:rPr lang="zh-TW" altLang="en-US" dirty="0"/>
              <a:t>例如：將棋盤看成一個二維列表，每個列表的元素是</a:t>
            </a:r>
            <a:r>
              <a:rPr lang="en-US" altLang="zh-TW" dirty="0"/>
              <a:t>int</a:t>
            </a:r>
            <a:r>
              <a:rPr lang="zh-TW" altLang="en-US" dirty="0"/>
              <a:t>型態。怎麼讓正斜、反斜方向的索引是相同的去做儲存</a:t>
            </a:r>
            <a:r>
              <a:rPr lang="en-US" altLang="zh-TW" dirty="0"/>
              <a:t>?</a:t>
            </a:r>
          </a:p>
          <a:p>
            <a:endParaRPr lang="en-US" altLang="zh-TW" dirty="0"/>
          </a:p>
        </p:txBody>
      </p:sp>
      <p:sp>
        <p:nvSpPr>
          <p:cNvPr id="5" name="投影片編號版面配置區 4">
            <a:extLst>
              <a:ext uri="{FF2B5EF4-FFF2-40B4-BE49-F238E27FC236}">
                <a16:creationId xmlns:a16="http://schemas.microsoft.com/office/drawing/2014/main" id="{8C7D63C4-4A95-4DDD-8FE7-5E40F45F74E6}"/>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27</a:t>
            </a:fld>
            <a:endParaRPr kumimoji="1" lang="zh-TW" altLang="en-US" dirty="0"/>
          </a:p>
        </p:txBody>
      </p:sp>
      <p:pic>
        <p:nvPicPr>
          <p:cNvPr id="17" name="圖片 16">
            <a:extLst>
              <a:ext uri="{FF2B5EF4-FFF2-40B4-BE49-F238E27FC236}">
                <a16:creationId xmlns:a16="http://schemas.microsoft.com/office/drawing/2014/main" id="{11BB684D-28F1-48FD-8535-2C1FCC025323}"/>
              </a:ext>
            </a:extLst>
          </p:cNvPr>
          <p:cNvPicPr>
            <a:picLocks noChangeAspect="1"/>
          </p:cNvPicPr>
          <p:nvPr/>
        </p:nvPicPr>
        <p:blipFill>
          <a:blip r:embed="rId2"/>
          <a:stretch>
            <a:fillRect/>
          </a:stretch>
        </p:blipFill>
        <p:spPr>
          <a:xfrm>
            <a:off x="4424869" y="3121336"/>
            <a:ext cx="2937832" cy="2836088"/>
          </a:xfrm>
          <a:prstGeom prst="rect">
            <a:avLst/>
          </a:prstGeom>
        </p:spPr>
      </p:pic>
    </p:spTree>
    <p:extLst>
      <p:ext uri="{BB962C8B-B14F-4D97-AF65-F5344CB8AC3E}">
        <p14:creationId xmlns:p14="http://schemas.microsoft.com/office/powerpoint/2010/main" val="2712180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E641AA7-3E8F-4CDD-A250-69E4C4868A4D}"/>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2D0C5EF8-672B-41A7-B64C-85BE8422FF1B}"/>
              </a:ext>
            </a:extLst>
          </p:cNvPr>
          <p:cNvSpPr>
            <a:spLocks noGrp="1"/>
          </p:cNvSpPr>
          <p:nvPr>
            <p:ph type="body" sz="quarter" idx="20"/>
          </p:nvPr>
        </p:nvSpPr>
        <p:spPr>
          <a:xfrm>
            <a:off x="954088" y="1091966"/>
            <a:ext cx="10102795" cy="4402249"/>
          </a:xfrm>
        </p:spPr>
        <p:txBody>
          <a:bodyPr/>
          <a:lstStyle/>
          <a:p>
            <a:r>
              <a:rPr lang="en-US" altLang="zh-TW" dirty="0"/>
              <a:t>3.</a:t>
            </a:r>
            <a:r>
              <a:rPr lang="zh-TW" altLang="en-US" dirty="0"/>
              <a:t>有了前兩個判斷各方向的五子連一起的函數，接下來要設計</a:t>
            </a:r>
            <a:r>
              <a:rPr lang="zh-TW" altLang="en-US" b="1" dirty="0"/>
              <a:t>判斷是否有獲勝方的函數</a:t>
            </a:r>
            <a:r>
              <a:rPr lang="zh-TW" altLang="en-US" dirty="0"/>
              <a:t>。</a:t>
            </a:r>
            <a:endParaRPr lang="en-US" altLang="zh-TW" dirty="0"/>
          </a:p>
          <a:p>
            <a:r>
              <a:rPr lang="en-US" altLang="zh-TW" dirty="0"/>
              <a:t>4.</a:t>
            </a:r>
            <a:r>
              <a:rPr lang="zh-TW" altLang="en-US" dirty="0"/>
              <a:t>將獲勝方的圖片寫進</a:t>
            </a:r>
            <a:r>
              <a:rPr lang="en-US" altLang="zh-TW" dirty="0" err="1"/>
              <a:t>OnGUI</a:t>
            </a:r>
            <a:r>
              <a:rPr lang="en-US" altLang="zh-TW" dirty="0"/>
              <a:t>()</a:t>
            </a:r>
            <a:r>
              <a:rPr lang="zh-TW" altLang="en-US" dirty="0"/>
              <a:t>顯示出來。</a:t>
            </a:r>
            <a:endParaRPr lang="en-US" altLang="zh-TW" dirty="0"/>
          </a:p>
          <a:p>
            <a:r>
              <a:rPr lang="en-US" altLang="zh-TW" dirty="0"/>
              <a:t>5.</a:t>
            </a:r>
            <a:r>
              <a:rPr lang="zh-TW" altLang="en-US" dirty="0"/>
              <a:t>有獲勝方後要讓遊戲停止，等到按下重新開始按鈕才會繼續開始。</a:t>
            </a:r>
            <a:endParaRPr lang="en-US" altLang="zh-TW" dirty="0"/>
          </a:p>
          <a:p>
            <a:r>
              <a:rPr lang="zh-TW" altLang="en-US" dirty="0"/>
              <a:t>　</a:t>
            </a:r>
            <a:r>
              <a:rPr lang="en-US" altLang="zh-TW" dirty="0"/>
              <a:t>5.1</a:t>
            </a:r>
            <a:r>
              <a:rPr lang="zh-TW" altLang="en-US" dirty="0"/>
              <a:t>定義一個布林變數專門處理遊戲是否正在進行中。</a:t>
            </a:r>
            <a:endParaRPr lang="en-US" altLang="zh-TW" dirty="0"/>
          </a:p>
          <a:p>
            <a:r>
              <a:rPr lang="en-US" altLang="zh-TW" dirty="0"/>
              <a:t>6.</a:t>
            </a:r>
            <a:r>
              <a:rPr lang="zh-TW" altLang="en-US" dirty="0"/>
              <a:t>寫一個可以</a:t>
            </a:r>
            <a:r>
              <a:rPr lang="zh-TW" altLang="en-US" b="1" dirty="0"/>
              <a:t>處理重新開始遊戲的函數</a:t>
            </a:r>
            <a:r>
              <a:rPr lang="zh-TW" altLang="en-US" dirty="0"/>
              <a:t>，並在</a:t>
            </a:r>
            <a:r>
              <a:rPr lang="en-US" altLang="zh-TW" dirty="0"/>
              <a:t>Start()</a:t>
            </a:r>
            <a:r>
              <a:rPr lang="zh-TW" altLang="en-US" dirty="0"/>
              <a:t>添加點擊事件的監聽器。</a:t>
            </a:r>
            <a:endParaRPr lang="en-US" altLang="zh-TW" dirty="0"/>
          </a:p>
          <a:p>
            <a:endParaRPr lang="zh-TW" altLang="en-US" dirty="0"/>
          </a:p>
        </p:txBody>
      </p:sp>
      <p:sp>
        <p:nvSpPr>
          <p:cNvPr id="5" name="投影片編號版面配置區 4">
            <a:extLst>
              <a:ext uri="{FF2B5EF4-FFF2-40B4-BE49-F238E27FC236}">
                <a16:creationId xmlns:a16="http://schemas.microsoft.com/office/drawing/2014/main" id="{18C6B975-C1CD-43C2-BBD0-2E9390A0DF55}"/>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28</a:t>
            </a:fld>
            <a:endParaRPr kumimoji="1" lang="zh-TW" altLang="en-US" dirty="0"/>
          </a:p>
        </p:txBody>
      </p:sp>
    </p:spTree>
    <p:extLst>
      <p:ext uri="{BB962C8B-B14F-4D97-AF65-F5344CB8AC3E}">
        <p14:creationId xmlns:p14="http://schemas.microsoft.com/office/powerpoint/2010/main" val="14113864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D6BD70D5-9BDF-EE84-0751-9161A670D0F3}"/>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0D161C94-66F1-3F49-2197-E7246C3E8444}"/>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29</a:t>
            </a:fld>
            <a:endParaRPr kumimoji="1" lang="zh-TW" altLang="en-US" dirty="0"/>
          </a:p>
        </p:txBody>
      </p:sp>
      <p:sp>
        <p:nvSpPr>
          <p:cNvPr id="4" name="文字方塊 3">
            <a:extLst>
              <a:ext uri="{FF2B5EF4-FFF2-40B4-BE49-F238E27FC236}">
                <a16:creationId xmlns:a16="http://schemas.microsoft.com/office/drawing/2014/main" id="{2DE767AF-DBDC-4188-93AF-1082A7936E8A}"/>
              </a:ext>
            </a:extLst>
          </p:cNvPr>
          <p:cNvSpPr txBox="1"/>
          <p:nvPr/>
        </p:nvSpPr>
        <p:spPr>
          <a:xfrm>
            <a:off x="5273593" y="5311430"/>
            <a:ext cx="1518364" cy="492443"/>
          </a:xfrm>
          <a:prstGeom prst="rect">
            <a:avLst/>
          </a:prstGeom>
          <a:noFill/>
        </p:spPr>
        <p:txBody>
          <a:bodyPr wrap="none" rtlCol="0">
            <a:spAutoFit/>
          </a:bodyPr>
          <a:lstStyle/>
          <a:p>
            <a:r>
              <a:rPr lang="zh-TW" altLang="en-US" sz="2600" b="1" dirty="0">
                <a:latin typeface="微軟正黑體" panose="020B0604030504040204" pitchFamily="34" charset="-120"/>
                <a:ea typeface="微軟正黑體" panose="020B0604030504040204" pitchFamily="34" charset="-120"/>
              </a:rPr>
              <a:t>完成結果</a:t>
            </a:r>
          </a:p>
        </p:txBody>
      </p:sp>
      <p:pic>
        <p:nvPicPr>
          <p:cNvPr id="6" name="圖片 5">
            <a:extLst>
              <a:ext uri="{FF2B5EF4-FFF2-40B4-BE49-F238E27FC236}">
                <a16:creationId xmlns:a16="http://schemas.microsoft.com/office/drawing/2014/main" id="{A7662CA6-2771-475B-A09C-691732A1D0E5}"/>
              </a:ext>
            </a:extLst>
          </p:cNvPr>
          <p:cNvPicPr>
            <a:picLocks noChangeAspect="1"/>
          </p:cNvPicPr>
          <p:nvPr/>
        </p:nvPicPr>
        <p:blipFill>
          <a:blip r:embed="rId2"/>
          <a:stretch>
            <a:fillRect/>
          </a:stretch>
        </p:blipFill>
        <p:spPr>
          <a:xfrm>
            <a:off x="1892770" y="686819"/>
            <a:ext cx="8280009" cy="4422862"/>
          </a:xfrm>
          <a:prstGeom prst="rect">
            <a:avLst/>
          </a:prstGeom>
        </p:spPr>
      </p:pic>
    </p:spTree>
    <p:extLst>
      <p:ext uri="{BB962C8B-B14F-4D97-AF65-F5344CB8AC3E}">
        <p14:creationId xmlns:p14="http://schemas.microsoft.com/office/powerpoint/2010/main" val="402067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07555F5D-5FE9-FD4D-BE14-EF95EFE9BFBA}"/>
              </a:ext>
            </a:extLst>
          </p:cNvPr>
          <p:cNvSpPr>
            <a:spLocks noGrp="1"/>
          </p:cNvSpPr>
          <p:nvPr>
            <p:ph type="ctrTitle"/>
          </p:nvPr>
        </p:nvSpPr>
        <p:spPr/>
        <p:txBody>
          <a:bodyPr/>
          <a:lstStyle/>
          <a:p>
            <a:r>
              <a:rPr lang="zh-TW" altLang="en-US" dirty="0"/>
              <a:t>安裝</a:t>
            </a:r>
            <a:r>
              <a:rPr lang="en-US" altLang="zh-TW" dirty="0">
                <a:latin typeface="Mulish"/>
              </a:rPr>
              <a:t>Unity</a:t>
            </a:r>
            <a:endParaRPr lang="zh-TW" altLang="en-US" dirty="0">
              <a:latin typeface="Mulish"/>
            </a:endParaRPr>
          </a:p>
        </p:txBody>
      </p:sp>
      <p:sp>
        <p:nvSpPr>
          <p:cNvPr id="5" name="文字版面配置區 4">
            <a:extLst>
              <a:ext uri="{FF2B5EF4-FFF2-40B4-BE49-F238E27FC236}">
                <a16:creationId xmlns:a16="http://schemas.microsoft.com/office/drawing/2014/main" id="{F5BE0427-1A91-4681-95BE-7D63C1784F8A}"/>
              </a:ext>
            </a:extLst>
          </p:cNvPr>
          <p:cNvSpPr>
            <a:spLocks noGrp="1"/>
          </p:cNvSpPr>
          <p:nvPr>
            <p:ph type="body" sz="quarter" idx="17"/>
          </p:nvPr>
        </p:nvSpPr>
        <p:spPr/>
        <p:txBody>
          <a:bodyPr/>
          <a:lstStyle/>
          <a:p>
            <a:endParaRPr lang="zh-TW" altLang="en-US"/>
          </a:p>
        </p:txBody>
      </p:sp>
      <p:sp>
        <p:nvSpPr>
          <p:cNvPr id="6" name="文字版面配置區 5">
            <a:extLst>
              <a:ext uri="{FF2B5EF4-FFF2-40B4-BE49-F238E27FC236}">
                <a16:creationId xmlns:a16="http://schemas.microsoft.com/office/drawing/2014/main" id="{6CD14FB0-5DE5-4C9B-B07C-AD35F4C83E8F}"/>
              </a:ext>
            </a:extLst>
          </p:cNvPr>
          <p:cNvSpPr>
            <a:spLocks noGrp="1"/>
          </p:cNvSpPr>
          <p:nvPr>
            <p:ph type="body" sz="quarter" idx="20"/>
          </p:nvPr>
        </p:nvSpPr>
        <p:spPr/>
        <p:txBody>
          <a:bodyPr/>
          <a:lstStyle/>
          <a:p>
            <a:r>
              <a:rPr lang="en-US" altLang="zh-TW" sz="2600" dirty="0">
                <a:latin typeface="Mulish"/>
              </a:rPr>
              <a:t>1. </a:t>
            </a:r>
            <a:r>
              <a:rPr lang="zh-TW" altLang="en-US" sz="2600" dirty="0">
                <a:latin typeface="Mulish"/>
              </a:rPr>
              <a:t>至</a:t>
            </a:r>
            <a:r>
              <a:rPr lang="en-US" altLang="zh-TW" sz="2600" dirty="0">
                <a:latin typeface="Mulish"/>
              </a:rPr>
              <a:t>Unity</a:t>
            </a:r>
            <a:r>
              <a:rPr lang="zh-TW" altLang="en-US" sz="2600" dirty="0"/>
              <a:t>官網：</a:t>
            </a:r>
            <a:r>
              <a:rPr lang="sq-AL" altLang="zh-TW" sz="2600" dirty="0">
                <a:hlinkClick r:id="rId2"/>
              </a:rPr>
              <a:t>https://unity.com/cn/download</a:t>
            </a:r>
            <a:endParaRPr lang="en-US" altLang="zh-TW" sz="2600" dirty="0"/>
          </a:p>
          <a:p>
            <a:r>
              <a:rPr lang="en-US" altLang="zh-TW" sz="2600" dirty="0">
                <a:latin typeface="Mulish"/>
              </a:rPr>
              <a:t>2. </a:t>
            </a:r>
            <a:r>
              <a:rPr lang="zh-TW" altLang="en-US" sz="2600" dirty="0"/>
              <a:t>下載</a:t>
            </a:r>
            <a:r>
              <a:rPr lang="sq-AL" altLang="zh-TW" sz="2600" dirty="0"/>
              <a:t>Unity Hub</a:t>
            </a:r>
            <a:r>
              <a:rPr lang="zh-TW" altLang="en-US" sz="2600" dirty="0"/>
              <a:t>：選擇</a:t>
            </a:r>
            <a:r>
              <a:rPr lang="en-US" altLang="zh-TW" sz="2600" dirty="0">
                <a:latin typeface="Mulish"/>
              </a:rPr>
              <a:t>Windows</a:t>
            </a:r>
            <a:r>
              <a:rPr lang="zh-TW" altLang="en-US" sz="2600" dirty="0"/>
              <a:t>版本</a:t>
            </a:r>
            <a:endParaRPr lang="en-US" altLang="zh-TW" sz="2600" dirty="0"/>
          </a:p>
          <a:p>
            <a:endParaRPr lang="en-US" altLang="zh-TW" dirty="0"/>
          </a:p>
          <a:p>
            <a:endParaRPr lang="zh-TW" altLang="en-US" dirty="0">
              <a:latin typeface="Mulish"/>
            </a:endParaRPr>
          </a:p>
        </p:txBody>
      </p:sp>
      <p:sp>
        <p:nvSpPr>
          <p:cNvPr id="2" name="投影片編號版面配置區 1">
            <a:extLst>
              <a:ext uri="{FF2B5EF4-FFF2-40B4-BE49-F238E27FC236}">
                <a16:creationId xmlns:a16="http://schemas.microsoft.com/office/drawing/2014/main" id="{0A4946B5-9451-3E4F-9BD5-560C0FAA7D63}"/>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3</a:t>
            </a:fld>
            <a:endParaRPr kumimoji="1" lang="zh-TW" altLang="en-US" dirty="0"/>
          </a:p>
        </p:txBody>
      </p:sp>
      <p:pic>
        <p:nvPicPr>
          <p:cNvPr id="7" name="圖片 6">
            <a:extLst>
              <a:ext uri="{FF2B5EF4-FFF2-40B4-BE49-F238E27FC236}">
                <a16:creationId xmlns:a16="http://schemas.microsoft.com/office/drawing/2014/main" id="{31BC0307-D8DF-43AD-936B-DF1514485408}"/>
              </a:ext>
            </a:extLst>
          </p:cNvPr>
          <p:cNvPicPr>
            <a:picLocks noChangeAspect="1"/>
          </p:cNvPicPr>
          <p:nvPr/>
        </p:nvPicPr>
        <p:blipFill>
          <a:blip r:embed="rId3"/>
          <a:stretch>
            <a:fillRect/>
          </a:stretch>
        </p:blipFill>
        <p:spPr>
          <a:xfrm>
            <a:off x="2146069" y="3125912"/>
            <a:ext cx="7899861" cy="2704872"/>
          </a:xfrm>
          <a:prstGeom prst="rect">
            <a:avLst/>
          </a:prstGeom>
          <a:ln w="12700">
            <a:solidFill>
              <a:schemeClr val="tx1"/>
            </a:solidFill>
          </a:ln>
        </p:spPr>
      </p:pic>
      <p:sp>
        <p:nvSpPr>
          <p:cNvPr id="8" name="矩形 7">
            <a:extLst>
              <a:ext uri="{FF2B5EF4-FFF2-40B4-BE49-F238E27FC236}">
                <a16:creationId xmlns:a16="http://schemas.microsoft.com/office/drawing/2014/main" id="{FAB05570-C681-409B-9725-DC06B2A05320}"/>
              </a:ext>
            </a:extLst>
          </p:cNvPr>
          <p:cNvSpPr/>
          <p:nvPr/>
        </p:nvSpPr>
        <p:spPr>
          <a:xfrm>
            <a:off x="2573867" y="4936067"/>
            <a:ext cx="973666" cy="1947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noFill/>
            </a:endParaRPr>
          </a:p>
        </p:txBody>
      </p:sp>
    </p:spTree>
    <p:extLst>
      <p:ext uri="{BB962C8B-B14F-4D97-AF65-F5344CB8AC3E}">
        <p14:creationId xmlns:p14="http://schemas.microsoft.com/office/powerpoint/2010/main" val="1924769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投影片編號版面配置區 4">
            <a:extLst>
              <a:ext uri="{FF2B5EF4-FFF2-40B4-BE49-F238E27FC236}">
                <a16:creationId xmlns:a16="http://schemas.microsoft.com/office/drawing/2014/main" id="{7839B3C5-4EF0-427F-A288-2D6E6ADF24B1}"/>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30</a:t>
            </a:fld>
            <a:endParaRPr kumimoji="1" lang="zh-TW" altLang="en-US" dirty="0"/>
          </a:p>
        </p:txBody>
      </p:sp>
      <p:sp>
        <p:nvSpPr>
          <p:cNvPr id="6" name="標題 5">
            <a:extLst>
              <a:ext uri="{FF2B5EF4-FFF2-40B4-BE49-F238E27FC236}">
                <a16:creationId xmlns:a16="http://schemas.microsoft.com/office/drawing/2014/main" id="{A1297FF1-689B-4809-82B3-160CF20FD1C9}"/>
              </a:ext>
            </a:extLst>
          </p:cNvPr>
          <p:cNvSpPr>
            <a:spLocks noGrp="1"/>
          </p:cNvSpPr>
          <p:nvPr>
            <p:ph type="ctrTitle"/>
          </p:nvPr>
        </p:nvSpPr>
        <p:spPr/>
        <p:txBody>
          <a:bodyPr/>
          <a:lstStyle/>
          <a:p>
            <a:r>
              <a:rPr lang="zh-TW" altLang="en-US" dirty="0"/>
              <a:t>進階</a:t>
            </a:r>
            <a:r>
              <a:rPr lang="en-US" altLang="zh-TW" dirty="0"/>
              <a:t>-</a:t>
            </a:r>
            <a:r>
              <a:rPr lang="zh-TW" altLang="en-US" dirty="0"/>
              <a:t>人機對戰的五子棋</a:t>
            </a:r>
          </a:p>
        </p:txBody>
      </p:sp>
      <p:sp>
        <p:nvSpPr>
          <p:cNvPr id="8" name="文字版面配置區 7">
            <a:extLst>
              <a:ext uri="{FF2B5EF4-FFF2-40B4-BE49-F238E27FC236}">
                <a16:creationId xmlns:a16="http://schemas.microsoft.com/office/drawing/2014/main" id="{9FC77178-2920-4CB1-B301-D4BF9E566AA9}"/>
              </a:ext>
            </a:extLst>
          </p:cNvPr>
          <p:cNvSpPr>
            <a:spLocks noGrp="1"/>
          </p:cNvSpPr>
          <p:nvPr>
            <p:ph type="body" sz="quarter" idx="18"/>
          </p:nvPr>
        </p:nvSpPr>
        <p:spPr/>
        <p:txBody>
          <a:bodyPr/>
          <a:lstStyle/>
          <a:p>
            <a:r>
              <a:rPr lang="en-US" altLang="zh-TW" dirty="0"/>
              <a:t>04</a:t>
            </a:r>
            <a:endParaRPr lang="zh-TW" altLang="en-US" dirty="0"/>
          </a:p>
        </p:txBody>
      </p:sp>
      <p:sp>
        <p:nvSpPr>
          <p:cNvPr id="7" name="文字版面配置區 6">
            <a:extLst>
              <a:ext uri="{FF2B5EF4-FFF2-40B4-BE49-F238E27FC236}">
                <a16:creationId xmlns:a16="http://schemas.microsoft.com/office/drawing/2014/main" id="{58FE3061-BCCA-4174-A02A-9373258B0D5B}"/>
              </a:ext>
            </a:extLst>
          </p:cNvPr>
          <p:cNvSpPr>
            <a:spLocks noGrp="1"/>
          </p:cNvSpPr>
          <p:nvPr>
            <p:ph type="body" sz="quarter" idx="17"/>
          </p:nvPr>
        </p:nvSpPr>
        <p:spPr/>
        <p:txBody>
          <a:bodyPr/>
          <a:lstStyle/>
          <a:p>
            <a:endParaRPr lang="zh-TW" altLang="en-US"/>
          </a:p>
        </p:txBody>
      </p:sp>
    </p:spTree>
    <p:extLst>
      <p:ext uri="{BB962C8B-B14F-4D97-AF65-F5344CB8AC3E}">
        <p14:creationId xmlns:p14="http://schemas.microsoft.com/office/powerpoint/2010/main" val="3907145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5">
            <a:extLst>
              <a:ext uri="{FF2B5EF4-FFF2-40B4-BE49-F238E27FC236}">
                <a16:creationId xmlns:a16="http://schemas.microsoft.com/office/drawing/2014/main" id="{A6E243BA-578C-44C1-8B5E-DF3D20E1472F}"/>
              </a:ext>
            </a:extLst>
          </p:cNvPr>
          <p:cNvSpPr>
            <a:spLocks noGrp="1"/>
          </p:cNvSpPr>
          <p:nvPr>
            <p:ph type="ctrTitle"/>
          </p:nvPr>
        </p:nvSpPr>
        <p:spPr>
          <a:xfrm>
            <a:off x="974043" y="564947"/>
            <a:ext cx="8747531" cy="574167"/>
          </a:xfrm>
        </p:spPr>
        <p:txBody>
          <a:bodyPr/>
          <a:lstStyle/>
          <a:p>
            <a:r>
              <a:rPr lang="zh-TW" altLang="en-US" dirty="0"/>
              <a:t>特殊棋型</a:t>
            </a:r>
          </a:p>
        </p:txBody>
      </p:sp>
      <p:sp>
        <p:nvSpPr>
          <p:cNvPr id="7" name="文字版面配置區 6">
            <a:extLst>
              <a:ext uri="{FF2B5EF4-FFF2-40B4-BE49-F238E27FC236}">
                <a16:creationId xmlns:a16="http://schemas.microsoft.com/office/drawing/2014/main" id="{90783D99-2EE1-45BF-8EAF-5815395391C5}"/>
              </a:ext>
            </a:extLst>
          </p:cNvPr>
          <p:cNvSpPr>
            <a:spLocks noGrp="1"/>
          </p:cNvSpPr>
          <p:nvPr>
            <p:ph type="body" sz="quarter" idx="17"/>
          </p:nvPr>
        </p:nvSpPr>
        <p:spPr/>
        <p:txBody>
          <a:bodyPr/>
          <a:lstStyle/>
          <a:p>
            <a:endParaRPr lang="zh-TW" altLang="en-US"/>
          </a:p>
        </p:txBody>
      </p:sp>
      <p:sp>
        <p:nvSpPr>
          <p:cNvPr id="8" name="文字版面配置區 7">
            <a:extLst>
              <a:ext uri="{FF2B5EF4-FFF2-40B4-BE49-F238E27FC236}">
                <a16:creationId xmlns:a16="http://schemas.microsoft.com/office/drawing/2014/main" id="{A7F1F215-8962-457B-A70B-EBAD37858EE1}"/>
              </a:ext>
            </a:extLst>
          </p:cNvPr>
          <p:cNvSpPr>
            <a:spLocks noGrp="1"/>
          </p:cNvSpPr>
          <p:nvPr>
            <p:ph type="body" sz="quarter" idx="20"/>
          </p:nvPr>
        </p:nvSpPr>
        <p:spPr>
          <a:xfrm>
            <a:off x="954088" y="1618596"/>
            <a:ext cx="10102795" cy="4812472"/>
          </a:xfrm>
        </p:spPr>
        <p:txBody>
          <a:bodyPr/>
          <a:lstStyle/>
          <a:p>
            <a:pPr marL="457200" indent="-457200">
              <a:buFont typeface="Arial" panose="020B0604020202020204" pitchFamily="34" charset="0"/>
              <a:buChar char="•"/>
            </a:pPr>
            <a:r>
              <a:rPr lang="zh-TW" altLang="en-US" sz="2600" dirty="0"/>
              <a:t>活四：兩端皆可形成連</a:t>
            </a:r>
            <a:r>
              <a:rPr lang="zh-TW" altLang="en-US" sz="2600" dirty="0">
                <a:latin typeface="Mulish"/>
              </a:rPr>
              <a:t>５</a:t>
            </a:r>
            <a:endParaRPr lang="en-US" altLang="zh-TW" sz="2600" dirty="0"/>
          </a:p>
          <a:p>
            <a:pPr marL="457200" indent="-457200">
              <a:buFont typeface="Arial" panose="020B0604020202020204" pitchFamily="34" charset="0"/>
              <a:buChar char="•"/>
            </a:pPr>
            <a:r>
              <a:rPr lang="zh-TW" altLang="en-US" sz="2600" dirty="0"/>
              <a:t>死四</a:t>
            </a:r>
            <a:r>
              <a:rPr lang="en-US" altLang="zh-TW" sz="2600" dirty="0"/>
              <a:t>(</a:t>
            </a:r>
            <a:r>
              <a:rPr lang="zh-TW" altLang="en-US" sz="2600" dirty="0"/>
              <a:t>衝四</a:t>
            </a:r>
            <a:r>
              <a:rPr lang="en-US" altLang="zh-TW" sz="2600" dirty="0"/>
              <a:t>)</a:t>
            </a:r>
            <a:r>
              <a:rPr lang="zh-TW" altLang="en-US" sz="2600" dirty="0"/>
              <a:t>：有一端可形成連５</a:t>
            </a:r>
            <a:endParaRPr lang="en-US" altLang="zh-TW" sz="2600" dirty="0"/>
          </a:p>
          <a:p>
            <a:pPr marL="457200" indent="-457200">
              <a:buFont typeface="Arial" panose="020B0604020202020204" pitchFamily="34" charset="0"/>
              <a:buChar char="•"/>
            </a:pPr>
            <a:endParaRPr lang="en-US" altLang="zh-TW" sz="2600" dirty="0"/>
          </a:p>
          <a:p>
            <a:pPr marL="457200" indent="-457200">
              <a:buFont typeface="Arial" panose="020B0604020202020204" pitchFamily="34" charset="0"/>
              <a:buChar char="•"/>
            </a:pPr>
            <a:endParaRPr lang="en-US" altLang="zh-TW" sz="2600" dirty="0"/>
          </a:p>
          <a:p>
            <a:pPr marL="457200" indent="-457200">
              <a:buFont typeface="Arial" panose="020B0604020202020204" pitchFamily="34" charset="0"/>
              <a:buChar char="•"/>
            </a:pPr>
            <a:r>
              <a:rPr lang="zh-TW" altLang="en-US" sz="2600" dirty="0"/>
              <a:t>活三：有任一端可形成活四</a:t>
            </a:r>
          </a:p>
        </p:txBody>
      </p:sp>
      <p:sp>
        <p:nvSpPr>
          <p:cNvPr id="2" name="投影片編號版面配置區 1">
            <a:extLst>
              <a:ext uri="{FF2B5EF4-FFF2-40B4-BE49-F238E27FC236}">
                <a16:creationId xmlns:a16="http://schemas.microsoft.com/office/drawing/2014/main" id="{AAB4DF1D-12D0-4DF2-8E25-FF55E4C93267}"/>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31</a:t>
            </a:fld>
            <a:endParaRPr kumimoji="1" lang="zh-TW" altLang="en-US" dirty="0"/>
          </a:p>
        </p:txBody>
      </p:sp>
      <p:grpSp>
        <p:nvGrpSpPr>
          <p:cNvPr id="17" name="群組 16">
            <a:extLst>
              <a:ext uri="{FF2B5EF4-FFF2-40B4-BE49-F238E27FC236}">
                <a16:creationId xmlns:a16="http://schemas.microsoft.com/office/drawing/2014/main" id="{56AEE987-EEF1-41C7-9AE0-3D8EFC68DADF}"/>
              </a:ext>
            </a:extLst>
          </p:cNvPr>
          <p:cNvGrpSpPr/>
          <p:nvPr/>
        </p:nvGrpSpPr>
        <p:grpSpPr>
          <a:xfrm>
            <a:off x="5909954" y="1630472"/>
            <a:ext cx="3891150" cy="540329"/>
            <a:chOff x="2830182" y="1656607"/>
            <a:chExt cx="3891150" cy="540329"/>
          </a:xfrm>
        </p:grpSpPr>
        <p:sp>
          <p:nvSpPr>
            <p:cNvPr id="9" name="橢圓 8">
              <a:extLst>
                <a:ext uri="{FF2B5EF4-FFF2-40B4-BE49-F238E27FC236}">
                  <a16:creationId xmlns:a16="http://schemas.microsoft.com/office/drawing/2014/main" id="{0DBBBB6A-9188-4F4A-BAE4-6F5046A4773F}"/>
                </a:ext>
              </a:extLst>
            </p:cNvPr>
            <p:cNvSpPr/>
            <p:nvPr/>
          </p:nvSpPr>
          <p:spPr>
            <a:xfrm>
              <a:off x="3490304" y="1656607"/>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橢圓 9">
              <a:extLst>
                <a:ext uri="{FF2B5EF4-FFF2-40B4-BE49-F238E27FC236}">
                  <a16:creationId xmlns:a16="http://schemas.microsoft.com/office/drawing/2014/main" id="{EE7304F6-55FC-4ED2-9362-E69E7B1C9CC6}"/>
                </a:ext>
              </a:extLst>
            </p:cNvPr>
            <p:cNvSpPr/>
            <p:nvPr/>
          </p:nvSpPr>
          <p:spPr>
            <a:xfrm>
              <a:off x="4150426" y="1656607"/>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411965EA-F223-4904-8510-1777292BF70E}"/>
                </a:ext>
              </a:extLst>
            </p:cNvPr>
            <p:cNvSpPr/>
            <p:nvPr/>
          </p:nvSpPr>
          <p:spPr>
            <a:xfrm>
              <a:off x="4810548" y="1656607"/>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橢圓 11">
              <a:extLst>
                <a:ext uri="{FF2B5EF4-FFF2-40B4-BE49-F238E27FC236}">
                  <a16:creationId xmlns:a16="http://schemas.microsoft.com/office/drawing/2014/main" id="{145EAD3F-E95F-460A-9692-3C182D4194D5}"/>
                </a:ext>
              </a:extLst>
            </p:cNvPr>
            <p:cNvSpPr/>
            <p:nvPr/>
          </p:nvSpPr>
          <p:spPr>
            <a:xfrm>
              <a:off x="5470670" y="1656607"/>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5" name="橢圓 14">
              <a:extLst>
                <a:ext uri="{FF2B5EF4-FFF2-40B4-BE49-F238E27FC236}">
                  <a16:creationId xmlns:a16="http://schemas.microsoft.com/office/drawing/2014/main" id="{6214C074-03CB-4A59-8FE0-9B114FBA7B80}"/>
                </a:ext>
              </a:extLst>
            </p:cNvPr>
            <p:cNvSpPr/>
            <p:nvPr/>
          </p:nvSpPr>
          <p:spPr>
            <a:xfrm>
              <a:off x="2830182" y="1668483"/>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5</a:t>
              </a:r>
              <a:endParaRPr lang="zh-TW" altLang="en-US" sz="2600" dirty="0">
                <a:solidFill>
                  <a:schemeClr val="tx1"/>
                </a:solidFill>
              </a:endParaRPr>
            </a:p>
          </p:txBody>
        </p:sp>
        <p:sp>
          <p:nvSpPr>
            <p:cNvPr id="16" name="橢圓 15">
              <a:extLst>
                <a:ext uri="{FF2B5EF4-FFF2-40B4-BE49-F238E27FC236}">
                  <a16:creationId xmlns:a16="http://schemas.microsoft.com/office/drawing/2014/main" id="{CEB5A07D-F5A4-4E0D-A353-20F43E2411B8}"/>
                </a:ext>
              </a:extLst>
            </p:cNvPr>
            <p:cNvSpPr/>
            <p:nvPr/>
          </p:nvSpPr>
          <p:spPr>
            <a:xfrm>
              <a:off x="6204756" y="1668483"/>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5</a:t>
              </a:r>
              <a:endParaRPr lang="zh-TW" altLang="en-US" sz="2600" dirty="0">
                <a:solidFill>
                  <a:schemeClr val="tx1"/>
                </a:solidFill>
              </a:endParaRPr>
            </a:p>
          </p:txBody>
        </p:sp>
      </p:grpSp>
      <p:grpSp>
        <p:nvGrpSpPr>
          <p:cNvPr id="25" name="群組 24">
            <a:extLst>
              <a:ext uri="{FF2B5EF4-FFF2-40B4-BE49-F238E27FC236}">
                <a16:creationId xmlns:a16="http://schemas.microsoft.com/office/drawing/2014/main" id="{69ABE0ED-F44A-48FF-A2D5-0EAC719EEADC}"/>
              </a:ext>
            </a:extLst>
          </p:cNvPr>
          <p:cNvGrpSpPr/>
          <p:nvPr/>
        </p:nvGrpSpPr>
        <p:grpSpPr>
          <a:xfrm>
            <a:off x="6757164" y="2471236"/>
            <a:ext cx="3891150" cy="540329"/>
            <a:chOff x="6242463" y="2509246"/>
            <a:chExt cx="3891150" cy="540329"/>
          </a:xfrm>
        </p:grpSpPr>
        <p:sp>
          <p:nvSpPr>
            <p:cNvPr id="19" name="橢圓 18">
              <a:extLst>
                <a:ext uri="{FF2B5EF4-FFF2-40B4-BE49-F238E27FC236}">
                  <a16:creationId xmlns:a16="http://schemas.microsoft.com/office/drawing/2014/main" id="{3D339303-6248-4959-AF85-50834B97463C}"/>
                </a:ext>
              </a:extLst>
            </p:cNvPr>
            <p:cNvSpPr/>
            <p:nvPr/>
          </p:nvSpPr>
          <p:spPr>
            <a:xfrm>
              <a:off x="6902585" y="250924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橢圓 19">
              <a:extLst>
                <a:ext uri="{FF2B5EF4-FFF2-40B4-BE49-F238E27FC236}">
                  <a16:creationId xmlns:a16="http://schemas.microsoft.com/office/drawing/2014/main" id="{D1394397-DDF4-4615-84EF-562744591133}"/>
                </a:ext>
              </a:extLst>
            </p:cNvPr>
            <p:cNvSpPr/>
            <p:nvPr/>
          </p:nvSpPr>
          <p:spPr>
            <a:xfrm>
              <a:off x="7562707" y="250924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橢圓 20">
              <a:extLst>
                <a:ext uri="{FF2B5EF4-FFF2-40B4-BE49-F238E27FC236}">
                  <a16:creationId xmlns:a16="http://schemas.microsoft.com/office/drawing/2014/main" id="{B9DA0E2F-7A89-406A-B763-9A72AB4EDBD2}"/>
                </a:ext>
              </a:extLst>
            </p:cNvPr>
            <p:cNvSpPr/>
            <p:nvPr/>
          </p:nvSpPr>
          <p:spPr>
            <a:xfrm>
              <a:off x="8222829" y="250924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2" name="橢圓 21">
              <a:extLst>
                <a:ext uri="{FF2B5EF4-FFF2-40B4-BE49-F238E27FC236}">
                  <a16:creationId xmlns:a16="http://schemas.microsoft.com/office/drawing/2014/main" id="{B016927F-3FB2-4259-8F1F-3AC8F6389DA5}"/>
                </a:ext>
              </a:extLst>
            </p:cNvPr>
            <p:cNvSpPr/>
            <p:nvPr/>
          </p:nvSpPr>
          <p:spPr>
            <a:xfrm>
              <a:off x="8882951" y="250924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3" name="橢圓 22">
              <a:extLst>
                <a:ext uri="{FF2B5EF4-FFF2-40B4-BE49-F238E27FC236}">
                  <a16:creationId xmlns:a16="http://schemas.microsoft.com/office/drawing/2014/main" id="{77DE29BF-C354-4AFE-8420-E09E42806382}"/>
                </a:ext>
              </a:extLst>
            </p:cNvPr>
            <p:cNvSpPr/>
            <p:nvPr/>
          </p:nvSpPr>
          <p:spPr>
            <a:xfrm>
              <a:off x="6242463" y="2521122"/>
              <a:ext cx="516576" cy="528453"/>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solidFill>
                  <a:schemeClr val="tx1"/>
                </a:solidFill>
              </a:endParaRPr>
            </a:p>
          </p:txBody>
        </p:sp>
        <p:sp>
          <p:nvSpPr>
            <p:cNvPr id="24" name="橢圓 23">
              <a:extLst>
                <a:ext uri="{FF2B5EF4-FFF2-40B4-BE49-F238E27FC236}">
                  <a16:creationId xmlns:a16="http://schemas.microsoft.com/office/drawing/2014/main" id="{5AD07B06-0DB3-46A0-880D-C57CAB22B34B}"/>
                </a:ext>
              </a:extLst>
            </p:cNvPr>
            <p:cNvSpPr/>
            <p:nvPr/>
          </p:nvSpPr>
          <p:spPr>
            <a:xfrm>
              <a:off x="9617037" y="2521122"/>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5</a:t>
              </a:r>
              <a:endParaRPr lang="zh-TW" altLang="en-US" sz="2600" dirty="0">
                <a:solidFill>
                  <a:schemeClr val="tx1"/>
                </a:solidFill>
              </a:endParaRPr>
            </a:p>
          </p:txBody>
        </p:sp>
      </p:grpSp>
      <p:grpSp>
        <p:nvGrpSpPr>
          <p:cNvPr id="33" name="群組 32">
            <a:extLst>
              <a:ext uri="{FF2B5EF4-FFF2-40B4-BE49-F238E27FC236}">
                <a16:creationId xmlns:a16="http://schemas.microsoft.com/office/drawing/2014/main" id="{5F609D8F-416A-43EC-A2EE-80A57525FCBD}"/>
              </a:ext>
            </a:extLst>
          </p:cNvPr>
          <p:cNvGrpSpPr/>
          <p:nvPr/>
        </p:nvGrpSpPr>
        <p:grpSpPr>
          <a:xfrm>
            <a:off x="7417286" y="3158835"/>
            <a:ext cx="3263016" cy="540329"/>
            <a:chOff x="7376816" y="3429000"/>
            <a:chExt cx="3263016" cy="540329"/>
          </a:xfrm>
        </p:grpSpPr>
        <p:sp>
          <p:nvSpPr>
            <p:cNvPr id="27" name="橢圓 26">
              <a:extLst>
                <a:ext uri="{FF2B5EF4-FFF2-40B4-BE49-F238E27FC236}">
                  <a16:creationId xmlns:a16="http://schemas.microsoft.com/office/drawing/2014/main" id="{E6F470FE-28C5-429D-98D5-FD7653FD2396}"/>
                </a:ext>
              </a:extLst>
            </p:cNvPr>
            <p:cNvSpPr/>
            <p:nvPr/>
          </p:nvSpPr>
          <p:spPr>
            <a:xfrm>
              <a:off x="7376816" y="3429000"/>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橢圓 27">
              <a:extLst>
                <a:ext uri="{FF2B5EF4-FFF2-40B4-BE49-F238E27FC236}">
                  <a16:creationId xmlns:a16="http://schemas.microsoft.com/office/drawing/2014/main" id="{DE856106-457A-4B32-A86D-F3B9EC250932}"/>
                </a:ext>
              </a:extLst>
            </p:cNvPr>
            <p:cNvSpPr/>
            <p:nvPr/>
          </p:nvSpPr>
          <p:spPr>
            <a:xfrm>
              <a:off x="8036938" y="3429000"/>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橢圓 28">
              <a:extLst>
                <a:ext uri="{FF2B5EF4-FFF2-40B4-BE49-F238E27FC236}">
                  <a16:creationId xmlns:a16="http://schemas.microsoft.com/office/drawing/2014/main" id="{632D8013-F707-42F3-9047-42B4E834814D}"/>
                </a:ext>
              </a:extLst>
            </p:cNvPr>
            <p:cNvSpPr/>
            <p:nvPr/>
          </p:nvSpPr>
          <p:spPr>
            <a:xfrm>
              <a:off x="8697060" y="3429000"/>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橢圓 29">
              <a:extLst>
                <a:ext uri="{FF2B5EF4-FFF2-40B4-BE49-F238E27FC236}">
                  <a16:creationId xmlns:a16="http://schemas.microsoft.com/office/drawing/2014/main" id="{0D308132-0BC1-46C5-B6D8-52403BECFD80}"/>
                </a:ext>
              </a:extLst>
            </p:cNvPr>
            <p:cNvSpPr/>
            <p:nvPr/>
          </p:nvSpPr>
          <p:spPr>
            <a:xfrm>
              <a:off x="10123256" y="344087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2" name="橢圓 31">
              <a:extLst>
                <a:ext uri="{FF2B5EF4-FFF2-40B4-BE49-F238E27FC236}">
                  <a16:creationId xmlns:a16="http://schemas.microsoft.com/office/drawing/2014/main" id="{94EB4D4B-B23C-40A0-BD09-C8DE16E251E1}"/>
                </a:ext>
              </a:extLst>
            </p:cNvPr>
            <p:cNvSpPr/>
            <p:nvPr/>
          </p:nvSpPr>
          <p:spPr>
            <a:xfrm>
              <a:off x="9410158" y="3440876"/>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5</a:t>
              </a:r>
              <a:endParaRPr lang="zh-TW" altLang="en-US" sz="2600" dirty="0">
                <a:solidFill>
                  <a:schemeClr val="tx1"/>
                </a:solidFill>
              </a:endParaRPr>
            </a:p>
          </p:txBody>
        </p:sp>
      </p:grpSp>
      <p:grpSp>
        <p:nvGrpSpPr>
          <p:cNvPr id="40" name="群組 39">
            <a:extLst>
              <a:ext uri="{FF2B5EF4-FFF2-40B4-BE49-F238E27FC236}">
                <a16:creationId xmlns:a16="http://schemas.microsoft.com/office/drawing/2014/main" id="{7CDAAD52-BB51-4CB3-BC53-F63BC14E473F}"/>
              </a:ext>
            </a:extLst>
          </p:cNvPr>
          <p:cNvGrpSpPr/>
          <p:nvPr/>
        </p:nvGrpSpPr>
        <p:grpSpPr>
          <a:xfrm>
            <a:off x="7435510" y="3946164"/>
            <a:ext cx="3263016" cy="540329"/>
            <a:chOff x="7435510" y="3946164"/>
            <a:chExt cx="3263016" cy="540329"/>
          </a:xfrm>
        </p:grpSpPr>
        <p:sp>
          <p:nvSpPr>
            <p:cNvPr id="35" name="橢圓 34">
              <a:extLst>
                <a:ext uri="{FF2B5EF4-FFF2-40B4-BE49-F238E27FC236}">
                  <a16:creationId xmlns:a16="http://schemas.microsoft.com/office/drawing/2014/main" id="{385414EE-59C3-45A9-BD8E-5A3B9175672D}"/>
                </a:ext>
              </a:extLst>
            </p:cNvPr>
            <p:cNvSpPr/>
            <p:nvPr/>
          </p:nvSpPr>
          <p:spPr>
            <a:xfrm>
              <a:off x="7435510" y="3946164"/>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6" name="橢圓 35">
              <a:extLst>
                <a:ext uri="{FF2B5EF4-FFF2-40B4-BE49-F238E27FC236}">
                  <a16:creationId xmlns:a16="http://schemas.microsoft.com/office/drawing/2014/main" id="{1539C534-B777-45D7-9138-BFE49D961062}"/>
                </a:ext>
              </a:extLst>
            </p:cNvPr>
            <p:cNvSpPr/>
            <p:nvPr/>
          </p:nvSpPr>
          <p:spPr>
            <a:xfrm>
              <a:off x="8095632" y="3946164"/>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a:extLst>
                <a:ext uri="{FF2B5EF4-FFF2-40B4-BE49-F238E27FC236}">
                  <a16:creationId xmlns:a16="http://schemas.microsoft.com/office/drawing/2014/main" id="{03E74649-1548-490D-8AE5-44D2A534845F}"/>
                </a:ext>
              </a:extLst>
            </p:cNvPr>
            <p:cNvSpPr/>
            <p:nvPr/>
          </p:nvSpPr>
          <p:spPr>
            <a:xfrm>
              <a:off x="9495340" y="3958040"/>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橢圓 37">
              <a:extLst>
                <a:ext uri="{FF2B5EF4-FFF2-40B4-BE49-F238E27FC236}">
                  <a16:creationId xmlns:a16="http://schemas.microsoft.com/office/drawing/2014/main" id="{7A2C8253-A3FE-42DA-8F4E-F618860B6355}"/>
                </a:ext>
              </a:extLst>
            </p:cNvPr>
            <p:cNvSpPr/>
            <p:nvPr/>
          </p:nvSpPr>
          <p:spPr>
            <a:xfrm>
              <a:off x="10181950" y="3958040"/>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橢圓 38">
              <a:extLst>
                <a:ext uri="{FF2B5EF4-FFF2-40B4-BE49-F238E27FC236}">
                  <a16:creationId xmlns:a16="http://schemas.microsoft.com/office/drawing/2014/main" id="{5560B9DA-0D72-490D-B395-350BCD153BDA}"/>
                </a:ext>
              </a:extLst>
            </p:cNvPr>
            <p:cNvSpPr/>
            <p:nvPr/>
          </p:nvSpPr>
          <p:spPr>
            <a:xfrm>
              <a:off x="8808730" y="3946164"/>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5</a:t>
              </a:r>
              <a:endParaRPr lang="zh-TW" altLang="en-US" sz="2600" dirty="0">
                <a:solidFill>
                  <a:schemeClr val="tx1"/>
                </a:solidFill>
              </a:endParaRPr>
            </a:p>
          </p:txBody>
        </p:sp>
      </p:grpSp>
      <p:grpSp>
        <p:nvGrpSpPr>
          <p:cNvPr id="54" name="群組 53">
            <a:extLst>
              <a:ext uri="{FF2B5EF4-FFF2-40B4-BE49-F238E27FC236}">
                <a16:creationId xmlns:a16="http://schemas.microsoft.com/office/drawing/2014/main" id="{D601FF79-7CC7-4140-AEB8-8F883FC3430A}"/>
              </a:ext>
            </a:extLst>
          </p:cNvPr>
          <p:cNvGrpSpPr/>
          <p:nvPr/>
        </p:nvGrpSpPr>
        <p:grpSpPr>
          <a:xfrm>
            <a:off x="6748900" y="4699075"/>
            <a:ext cx="3242055" cy="560525"/>
            <a:chOff x="6748900" y="4699075"/>
            <a:chExt cx="3242055" cy="560525"/>
          </a:xfrm>
        </p:grpSpPr>
        <p:sp>
          <p:nvSpPr>
            <p:cNvPr id="42" name="橢圓 41">
              <a:extLst>
                <a:ext uri="{FF2B5EF4-FFF2-40B4-BE49-F238E27FC236}">
                  <a16:creationId xmlns:a16="http://schemas.microsoft.com/office/drawing/2014/main" id="{04D2EF74-A8D2-49DF-8FFB-B3DCE1067E97}"/>
                </a:ext>
              </a:extLst>
            </p:cNvPr>
            <p:cNvSpPr/>
            <p:nvPr/>
          </p:nvSpPr>
          <p:spPr>
            <a:xfrm>
              <a:off x="7435510" y="4710950"/>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3" name="橢圓 42">
              <a:extLst>
                <a:ext uri="{FF2B5EF4-FFF2-40B4-BE49-F238E27FC236}">
                  <a16:creationId xmlns:a16="http://schemas.microsoft.com/office/drawing/2014/main" id="{CCD5CDCF-8E9C-4D9A-83B8-EBC7C9A314EB}"/>
                </a:ext>
              </a:extLst>
            </p:cNvPr>
            <p:cNvSpPr/>
            <p:nvPr/>
          </p:nvSpPr>
          <p:spPr>
            <a:xfrm>
              <a:off x="8095632" y="4710950"/>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4" name="橢圓 43">
              <a:extLst>
                <a:ext uri="{FF2B5EF4-FFF2-40B4-BE49-F238E27FC236}">
                  <a16:creationId xmlns:a16="http://schemas.microsoft.com/office/drawing/2014/main" id="{66F05FCE-334B-45F7-AB9D-806FE4A77BA1}"/>
                </a:ext>
              </a:extLst>
            </p:cNvPr>
            <p:cNvSpPr/>
            <p:nvPr/>
          </p:nvSpPr>
          <p:spPr>
            <a:xfrm>
              <a:off x="8808730" y="4699075"/>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2" name="橢圓 51">
              <a:extLst>
                <a:ext uri="{FF2B5EF4-FFF2-40B4-BE49-F238E27FC236}">
                  <a16:creationId xmlns:a16="http://schemas.microsoft.com/office/drawing/2014/main" id="{21D00281-91CB-45E6-AD59-32CD0E25B5AA}"/>
                </a:ext>
              </a:extLst>
            </p:cNvPr>
            <p:cNvSpPr/>
            <p:nvPr/>
          </p:nvSpPr>
          <p:spPr>
            <a:xfrm>
              <a:off x="6748900" y="4731147"/>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sp>
          <p:nvSpPr>
            <p:cNvPr id="53" name="橢圓 52">
              <a:extLst>
                <a:ext uri="{FF2B5EF4-FFF2-40B4-BE49-F238E27FC236}">
                  <a16:creationId xmlns:a16="http://schemas.microsoft.com/office/drawing/2014/main" id="{2F3AB6E9-DC0A-4580-97B5-9CD4EC1103D9}"/>
                </a:ext>
              </a:extLst>
            </p:cNvPr>
            <p:cNvSpPr/>
            <p:nvPr/>
          </p:nvSpPr>
          <p:spPr>
            <a:xfrm>
              <a:off x="9474379" y="4720247"/>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grpSp>
      <p:grpSp>
        <p:nvGrpSpPr>
          <p:cNvPr id="61" name="群組 60">
            <a:extLst>
              <a:ext uri="{FF2B5EF4-FFF2-40B4-BE49-F238E27FC236}">
                <a16:creationId xmlns:a16="http://schemas.microsoft.com/office/drawing/2014/main" id="{2010D374-744B-4995-9580-0383E73A0049}"/>
              </a:ext>
            </a:extLst>
          </p:cNvPr>
          <p:cNvGrpSpPr/>
          <p:nvPr/>
        </p:nvGrpSpPr>
        <p:grpSpPr>
          <a:xfrm>
            <a:off x="7472478" y="5366607"/>
            <a:ext cx="2507384" cy="539160"/>
            <a:chOff x="7472478" y="5366607"/>
            <a:chExt cx="2507384" cy="539160"/>
          </a:xfrm>
        </p:grpSpPr>
        <p:sp>
          <p:nvSpPr>
            <p:cNvPr id="56" name="橢圓 55">
              <a:extLst>
                <a:ext uri="{FF2B5EF4-FFF2-40B4-BE49-F238E27FC236}">
                  <a16:creationId xmlns:a16="http://schemas.microsoft.com/office/drawing/2014/main" id="{B6F40CB7-5920-4823-BB91-335C5C609758}"/>
                </a:ext>
              </a:extLst>
            </p:cNvPr>
            <p:cNvSpPr/>
            <p:nvPr/>
          </p:nvSpPr>
          <p:spPr>
            <a:xfrm>
              <a:off x="7472478" y="5377314"/>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7" name="橢圓 56">
              <a:extLst>
                <a:ext uri="{FF2B5EF4-FFF2-40B4-BE49-F238E27FC236}">
                  <a16:creationId xmlns:a16="http://schemas.microsoft.com/office/drawing/2014/main" id="{24AB5D8E-9FC2-44C8-8C8B-9CCDA08EC8EA}"/>
                </a:ext>
              </a:extLst>
            </p:cNvPr>
            <p:cNvSpPr/>
            <p:nvPr/>
          </p:nvSpPr>
          <p:spPr>
            <a:xfrm>
              <a:off x="8132600" y="5377314"/>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8" name="橢圓 57">
              <a:extLst>
                <a:ext uri="{FF2B5EF4-FFF2-40B4-BE49-F238E27FC236}">
                  <a16:creationId xmlns:a16="http://schemas.microsoft.com/office/drawing/2014/main" id="{48C7E59A-8D11-4D22-8B88-22C416512981}"/>
                </a:ext>
              </a:extLst>
            </p:cNvPr>
            <p:cNvSpPr/>
            <p:nvPr/>
          </p:nvSpPr>
          <p:spPr>
            <a:xfrm>
              <a:off x="9463286" y="5377314"/>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0" name="橢圓 59">
              <a:extLst>
                <a:ext uri="{FF2B5EF4-FFF2-40B4-BE49-F238E27FC236}">
                  <a16:creationId xmlns:a16="http://schemas.microsoft.com/office/drawing/2014/main" id="{A29D13C6-2D9B-4F57-AABA-44E836333F90}"/>
                </a:ext>
              </a:extLst>
            </p:cNvPr>
            <p:cNvSpPr/>
            <p:nvPr/>
          </p:nvSpPr>
          <p:spPr>
            <a:xfrm>
              <a:off x="8795950" y="5366607"/>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grpSp>
      <p:cxnSp>
        <p:nvCxnSpPr>
          <p:cNvPr id="63" name="直線接點 62">
            <a:extLst>
              <a:ext uri="{FF2B5EF4-FFF2-40B4-BE49-F238E27FC236}">
                <a16:creationId xmlns:a16="http://schemas.microsoft.com/office/drawing/2014/main" id="{F81774BA-1603-4704-8249-56269085F9A9}"/>
              </a:ext>
            </a:extLst>
          </p:cNvPr>
          <p:cNvCxnSpPr>
            <a:cxnSpLocks/>
          </p:cNvCxnSpPr>
          <p:nvPr/>
        </p:nvCxnSpPr>
        <p:spPr>
          <a:xfrm>
            <a:off x="5723906" y="2291938"/>
            <a:ext cx="508006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5" name="直線接點 64">
            <a:extLst>
              <a:ext uri="{FF2B5EF4-FFF2-40B4-BE49-F238E27FC236}">
                <a16:creationId xmlns:a16="http://schemas.microsoft.com/office/drawing/2014/main" id="{8B0616CB-9C6E-488A-B7A1-C8C04781C07A}"/>
              </a:ext>
            </a:extLst>
          </p:cNvPr>
          <p:cNvCxnSpPr>
            <a:cxnSpLocks/>
          </p:cNvCxnSpPr>
          <p:nvPr/>
        </p:nvCxnSpPr>
        <p:spPr>
          <a:xfrm>
            <a:off x="5976821" y="4580324"/>
            <a:ext cx="508006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2904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9D51BD3-7347-4361-9823-F6F7C348DFE6}"/>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834E6ABE-2CC8-41D2-AFE8-EC63F7E02AA3}"/>
              </a:ext>
            </a:extLst>
          </p:cNvPr>
          <p:cNvSpPr>
            <a:spLocks noGrp="1"/>
          </p:cNvSpPr>
          <p:nvPr>
            <p:ph type="body" sz="quarter" idx="20"/>
          </p:nvPr>
        </p:nvSpPr>
        <p:spPr>
          <a:xfrm>
            <a:off x="954088" y="688206"/>
            <a:ext cx="10102795" cy="4132263"/>
          </a:xfrm>
        </p:spPr>
        <p:txBody>
          <a:bodyPr/>
          <a:lstStyle/>
          <a:p>
            <a:pPr marL="457200" indent="-457200">
              <a:buFont typeface="Arial" panose="020B0604020202020204" pitchFamily="34" charset="0"/>
              <a:buChar char="•"/>
            </a:pPr>
            <a:r>
              <a:rPr lang="zh-TW" altLang="en-US" dirty="0"/>
              <a:t>死三：只能形成死四</a:t>
            </a:r>
          </a:p>
        </p:txBody>
      </p:sp>
      <p:sp>
        <p:nvSpPr>
          <p:cNvPr id="5" name="投影片編號版面配置區 4">
            <a:extLst>
              <a:ext uri="{FF2B5EF4-FFF2-40B4-BE49-F238E27FC236}">
                <a16:creationId xmlns:a16="http://schemas.microsoft.com/office/drawing/2014/main" id="{8146B2C0-870E-46FA-A257-5731DA97B807}"/>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32</a:t>
            </a:fld>
            <a:endParaRPr kumimoji="1" lang="zh-TW" altLang="en-US" dirty="0"/>
          </a:p>
        </p:txBody>
      </p:sp>
      <p:grpSp>
        <p:nvGrpSpPr>
          <p:cNvPr id="14" name="群組 13">
            <a:extLst>
              <a:ext uri="{FF2B5EF4-FFF2-40B4-BE49-F238E27FC236}">
                <a16:creationId xmlns:a16="http://schemas.microsoft.com/office/drawing/2014/main" id="{5F01E080-93B6-4AE9-9D40-428C41B9574F}"/>
              </a:ext>
            </a:extLst>
          </p:cNvPr>
          <p:cNvGrpSpPr/>
          <p:nvPr/>
        </p:nvGrpSpPr>
        <p:grpSpPr>
          <a:xfrm>
            <a:off x="5479125" y="712373"/>
            <a:ext cx="3891150" cy="540329"/>
            <a:chOff x="5708074" y="688206"/>
            <a:chExt cx="3891150" cy="540329"/>
          </a:xfrm>
        </p:grpSpPr>
        <p:sp>
          <p:nvSpPr>
            <p:cNvPr id="7" name="橢圓 6">
              <a:extLst>
                <a:ext uri="{FF2B5EF4-FFF2-40B4-BE49-F238E27FC236}">
                  <a16:creationId xmlns:a16="http://schemas.microsoft.com/office/drawing/2014/main" id="{45374C58-DED2-4312-8E94-A8ADBD38C1B2}"/>
                </a:ext>
              </a:extLst>
            </p:cNvPr>
            <p:cNvSpPr/>
            <p:nvPr/>
          </p:nvSpPr>
          <p:spPr>
            <a:xfrm>
              <a:off x="6368196" y="68820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橢圓 7">
              <a:extLst>
                <a:ext uri="{FF2B5EF4-FFF2-40B4-BE49-F238E27FC236}">
                  <a16:creationId xmlns:a16="http://schemas.microsoft.com/office/drawing/2014/main" id="{4EF8574C-B270-4ACE-8D71-9570A1E6C7DE}"/>
                </a:ext>
              </a:extLst>
            </p:cNvPr>
            <p:cNvSpPr/>
            <p:nvPr/>
          </p:nvSpPr>
          <p:spPr>
            <a:xfrm>
              <a:off x="7028318" y="68820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9" name="橢圓 8">
              <a:extLst>
                <a:ext uri="{FF2B5EF4-FFF2-40B4-BE49-F238E27FC236}">
                  <a16:creationId xmlns:a16="http://schemas.microsoft.com/office/drawing/2014/main" id="{F35A7999-FD13-4B7F-913D-B2FC1BE82BA7}"/>
                </a:ext>
              </a:extLst>
            </p:cNvPr>
            <p:cNvSpPr/>
            <p:nvPr/>
          </p:nvSpPr>
          <p:spPr>
            <a:xfrm>
              <a:off x="7688440" y="68820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橢圓 10">
              <a:extLst>
                <a:ext uri="{FF2B5EF4-FFF2-40B4-BE49-F238E27FC236}">
                  <a16:creationId xmlns:a16="http://schemas.microsoft.com/office/drawing/2014/main" id="{96E5E126-E4C7-4B2B-950E-4326FEE4BF1A}"/>
                </a:ext>
              </a:extLst>
            </p:cNvPr>
            <p:cNvSpPr/>
            <p:nvPr/>
          </p:nvSpPr>
          <p:spPr>
            <a:xfrm>
              <a:off x="5708074" y="700082"/>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solidFill>
                  <a:schemeClr val="tx1"/>
                </a:solidFill>
              </a:endParaRPr>
            </a:p>
          </p:txBody>
        </p:sp>
        <p:sp>
          <p:nvSpPr>
            <p:cNvPr id="12" name="橢圓 11">
              <a:extLst>
                <a:ext uri="{FF2B5EF4-FFF2-40B4-BE49-F238E27FC236}">
                  <a16:creationId xmlns:a16="http://schemas.microsoft.com/office/drawing/2014/main" id="{56647D6E-F8BF-436E-8C9A-2869CA127ECF}"/>
                </a:ext>
              </a:extLst>
            </p:cNvPr>
            <p:cNvSpPr/>
            <p:nvPr/>
          </p:nvSpPr>
          <p:spPr>
            <a:xfrm>
              <a:off x="9082648" y="700082"/>
              <a:ext cx="516576" cy="51657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sp>
          <p:nvSpPr>
            <p:cNvPr id="13" name="橢圓 12">
              <a:extLst>
                <a:ext uri="{FF2B5EF4-FFF2-40B4-BE49-F238E27FC236}">
                  <a16:creationId xmlns:a16="http://schemas.microsoft.com/office/drawing/2014/main" id="{68A56C31-D240-4EA5-A8CB-DC934D0447C8}"/>
                </a:ext>
              </a:extLst>
            </p:cNvPr>
            <p:cNvSpPr/>
            <p:nvPr/>
          </p:nvSpPr>
          <p:spPr>
            <a:xfrm>
              <a:off x="8385544" y="700082"/>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grpSp>
      <p:grpSp>
        <p:nvGrpSpPr>
          <p:cNvPr id="25" name="群組 24">
            <a:extLst>
              <a:ext uri="{FF2B5EF4-FFF2-40B4-BE49-F238E27FC236}">
                <a16:creationId xmlns:a16="http://schemas.microsoft.com/office/drawing/2014/main" id="{C208760A-CC98-4932-8F9B-E637CE751122}"/>
              </a:ext>
            </a:extLst>
          </p:cNvPr>
          <p:cNvGrpSpPr/>
          <p:nvPr/>
        </p:nvGrpSpPr>
        <p:grpSpPr>
          <a:xfrm>
            <a:off x="5469496" y="1495890"/>
            <a:ext cx="4437888" cy="528454"/>
            <a:chOff x="5101234" y="1424475"/>
            <a:chExt cx="4437888" cy="528454"/>
          </a:xfrm>
        </p:grpSpPr>
        <p:sp>
          <p:nvSpPr>
            <p:cNvPr id="16" name="橢圓 15">
              <a:extLst>
                <a:ext uri="{FF2B5EF4-FFF2-40B4-BE49-F238E27FC236}">
                  <a16:creationId xmlns:a16="http://schemas.microsoft.com/office/drawing/2014/main" id="{9EF85E5A-DDA3-437B-8F53-8CF74237091A}"/>
                </a:ext>
              </a:extLst>
            </p:cNvPr>
            <p:cNvSpPr/>
            <p:nvPr/>
          </p:nvSpPr>
          <p:spPr>
            <a:xfrm>
              <a:off x="6368196" y="142447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7" name="橢圓 16">
              <a:extLst>
                <a:ext uri="{FF2B5EF4-FFF2-40B4-BE49-F238E27FC236}">
                  <a16:creationId xmlns:a16="http://schemas.microsoft.com/office/drawing/2014/main" id="{B8DBBA5C-694F-474D-9D6C-EA407DD32C08}"/>
                </a:ext>
              </a:extLst>
            </p:cNvPr>
            <p:cNvSpPr/>
            <p:nvPr/>
          </p:nvSpPr>
          <p:spPr>
            <a:xfrm>
              <a:off x="7028318" y="142447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橢圓 17">
              <a:extLst>
                <a:ext uri="{FF2B5EF4-FFF2-40B4-BE49-F238E27FC236}">
                  <a16:creationId xmlns:a16="http://schemas.microsoft.com/office/drawing/2014/main" id="{4BFD8D8D-E6AB-4E8A-8856-7A5756F5AB7C}"/>
                </a:ext>
              </a:extLst>
            </p:cNvPr>
            <p:cNvSpPr/>
            <p:nvPr/>
          </p:nvSpPr>
          <p:spPr>
            <a:xfrm>
              <a:off x="7688440" y="142447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橢圓 18">
              <a:extLst>
                <a:ext uri="{FF2B5EF4-FFF2-40B4-BE49-F238E27FC236}">
                  <a16:creationId xmlns:a16="http://schemas.microsoft.com/office/drawing/2014/main" id="{2A5E81CB-7BE8-4C31-AC87-B35812EA8198}"/>
                </a:ext>
              </a:extLst>
            </p:cNvPr>
            <p:cNvSpPr/>
            <p:nvPr/>
          </p:nvSpPr>
          <p:spPr>
            <a:xfrm>
              <a:off x="5101234" y="1424476"/>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solidFill>
                  <a:schemeClr val="tx1"/>
                </a:solidFill>
              </a:endParaRPr>
            </a:p>
          </p:txBody>
        </p:sp>
        <p:sp>
          <p:nvSpPr>
            <p:cNvPr id="20" name="橢圓 19">
              <a:extLst>
                <a:ext uri="{FF2B5EF4-FFF2-40B4-BE49-F238E27FC236}">
                  <a16:creationId xmlns:a16="http://schemas.microsoft.com/office/drawing/2014/main" id="{32DD3133-03BD-4E43-9D65-C61BD7096339}"/>
                </a:ext>
              </a:extLst>
            </p:cNvPr>
            <p:cNvSpPr/>
            <p:nvPr/>
          </p:nvSpPr>
          <p:spPr>
            <a:xfrm>
              <a:off x="8355493" y="1436352"/>
              <a:ext cx="516576" cy="51657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sp>
          <p:nvSpPr>
            <p:cNvPr id="21" name="橢圓 20">
              <a:extLst>
                <a:ext uri="{FF2B5EF4-FFF2-40B4-BE49-F238E27FC236}">
                  <a16:creationId xmlns:a16="http://schemas.microsoft.com/office/drawing/2014/main" id="{D7A2C1DD-A996-4F4E-BAE8-F6B2A4F2FC28}"/>
                </a:ext>
              </a:extLst>
            </p:cNvPr>
            <p:cNvSpPr/>
            <p:nvPr/>
          </p:nvSpPr>
          <p:spPr>
            <a:xfrm>
              <a:off x="5734715" y="1424476"/>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sp>
          <p:nvSpPr>
            <p:cNvPr id="24" name="橢圓 23">
              <a:extLst>
                <a:ext uri="{FF2B5EF4-FFF2-40B4-BE49-F238E27FC236}">
                  <a16:creationId xmlns:a16="http://schemas.microsoft.com/office/drawing/2014/main" id="{C20D1D08-4554-4867-9479-E309C7CCF682}"/>
                </a:ext>
              </a:extLst>
            </p:cNvPr>
            <p:cNvSpPr/>
            <p:nvPr/>
          </p:nvSpPr>
          <p:spPr>
            <a:xfrm>
              <a:off x="9022546" y="1424475"/>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solidFill>
                  <a:schemeClr val="tx1"/>
                </a:solidFill>
              </a:endParaRPr>
            </a:p>
          </p:txBody>
        </p:sp>
      </p:grpSp>
      <p:grpSp>
        <p:nvGrpSpPr>
          <p:cNvPr id="34" name="群組 33">
            <a:extLst>
              <a:ext uri="{FF2B5EF4-FFF2-40B4-BE49-F238E27FC236}">
                <a16:creationId xmlns:a16="http://schemas.microsoft.com/office/drawing/2014/main" id="{4F9DCB11-A4C5-4CE7-A593-589EA929F198}"/>
              </a:ext>
            </a:extLst>
          </p:cNvPr>
          <p:cNvGrpSpPr/>
          <p:nvPr/>
        </p:nvGrpSpPr>
        <p:grpSpPr>
          <a:xfrm>
            <a:off x="5479125" y="2331553"/>
            <a:ext cx="3834909" cy="531248"/>
            <a:chOff x="5469496" y="2175025"/>
            <a:chExt cx="3834909" cy="531248"/>
          </a:xfrm>
        </p:grpSpPr>
        <p:sp>
          <p:nvSpPr>
            <p:cNvPr id="27" name="橢圓 26">
              <a:extLst>
                <a:ext uri="{FF2B5EF4-FFF2-40B4-BE49-F238E27FC236}">
                  <a16:creationId xmlns:a16="http://schemas.microsoft.com/office/drawing/2014/main" id="{5A3CE051-9EA8-415C-8C7F-F2DFB47C4134}"/>
                </a:ext>
              </a:extLst>
            </p:cNvPr>
            <p:cNvSpPr/>
            <p:nvPr/>
          </p:nvSpPr>
          <p:spPr>
            <a:xfrm>
              <a:off x="6141178" y="2177820"/>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8" name="橢圓 27">
              <a:extLst>
                <a:ext uri="{FF2B5EF4-FFF2-40B4-BE49-F238E27FC236}">
                  <a16:creationId xmlns:a16="http://schemas.microsoft.com/office/drawing/2014/main" id="{38E34C85-8FED-4BD3-918C-F70E75D63808}"/>
                </a:ext>
              </a:extLst>
            </p:cNvPr>
            <p:cNvSpPr/>
            <p:nvPr/>
          </p:nvSpPr>
          <p:spPr>
            <a:xfrm>
              <a:off x="6791166" y="2175026"/>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9" name="橢圓 28">
              <a:extLst>
                <a:ext uri="{FF2B5EF4-FFF2-40B4-BE49-F238E27FC236}">
                  <a16:creationId xmlns:a16="http://schemas.microsoft.com/office/drawing/2014/main" id="{9891CD74-8FB2-4145-8C27-B145201B451B}"/>
                </a:ext>
              </a:extLst>
            </p:cNvPr>
            <p:cNvSpPr/>
            <p:nvPr/>
          </p:nvSpPr>
          <p:spPr>
            <a:xfrm>
              <a:off x="8127256" y="2177820"/>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0" name="橢圓 29">
              <a:extLst>
                <a:ext uri="{FF2B5EF4-FFF2-40B4-BE49-F238E27FC236}">
                  <a16:creationId xmlns:a16="http://schemas.microsoft.com/office/drawing/2014/main" id="{05BB9F54-42B7-4187-8B4B-96EDEAD9244A}"/>
                </a:ext>
              </a:extLst>
            </p:cNvPr>
            <p:cNvSpPr/>
            <p:nvPr/>
          </p:nvSpPr>
          <p:spPr>
            <a:xfrm>
              <a:off x="5469496" y="2177820"/>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solidFill>
                  <a:schemeClr val="tx1"/>
                </a:solidFill>
              </a:endParaRPr>
            </a:p>
          </p:txBody>
        </p:sp>
        <p:sp>
          <p:nvSpPr>
            <p:cNvPr id="31" name="橢圓 30">
              <a:extLst>
                <a:ext uri="{FF2B5EF4-FFF2-40B4-BE49-F238E27FC236}">
                  <a16:creationId xmlns:a16="http://schemas.microsoft.com/office/drawing/2014/main" id="{B3BB847D-D50B-4D5C-A38A-44FF4C1E2067}"/>
                </a:ext>
              </a:extLst>
            </p:cNvPr>
            <p:cNvSpPr/>
            <p:nvPr/>
          </p:nvSpPr>
          <p:spPr>
            <a:xfrm>
              <a:off x="8787829" y="2189696"/>
              <a:ext cx="516576" cy="51657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sp>
          <p:nvSpPr>
            <p:cNvPr id="32" name="橢圓 31">
              <a:extLst>
                <a:ext uri="{FF2B5EF4-FFF2-40B4-BE49-F238E27FC236}">
                  <a16:creationId xmlns:a16="http://schemas.microsoft.com/office/drawing/2014/main" id="{DDA9551E-1341-481B-A778-331781FA5A70}"/>
                </a:ext>
              </a:extLst>
            </p:cNvPr>
            <p:cNvSpPr/>
            <p:nvPr/>
          </p:nvSpPr>
          <p:spPr>
            <a:xfrm>
              <a:off x="7458219" y="2175025"/>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grpSp>
      <p:grpSp>
        <p:nvGrpSpPr>
          <p:cNvPr id="42" name="群組 41">
            <a:extLst>
              <a:ext uri="{FF2B5EF4-FFF2-40B4-BE49-F238E27FC236}">
                <a16:creationId xmlns:a16="http://schemas.microsoft.com/office/drawing/2014/main" id="{FFDE8197-BB5F-432E-8D6C-B189C1BD4277}"/>
              </a:ext>
            </a:extLst>
          </p:cNvPr>
          <p:cNvGrpSpPr/>
          <p:nvPr/>
        </p:nvGrpSpPr>
        <p:grpSpPr>
          <a:xfrm>
            <a:off x="5472831" y="3191621"/>
            <a:ext cx="3834909" cy="532722"/>
            <a:chOff x="5479125" y="2897752"/>
            <a:chExt cx="3834909" cy="532722"/>
          </a:xfrm>
        </p:grpSpPr>
        <p:sp>
          <p:nvSpPr>
            <p:cNvPr id="36" name="橢圓 35">
              <a:extLst>
                <a:ext uri="{FF2B5EF4-FFF2-40B4-BE49-F238E27FC236}">
                  <a16:creationId xmlns:a16="http://schemas.microsoft.com/office/drawing/2014/main" id="{949926BC-54A9-4266-A460-3776FB320A3A}"/>
                </a:ext>
              </a:extLst>
            </p:cNvPr>
            <p:cNvSpPr/>
            <p:nvPr/>
          </p:nvSpPr>
          <p:spPr>
            <a:xfrm>
              <a:off x="6150807" y="2900547"/>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7" name="橢圓 36">
              <a:extLst>
                <a:ext uri="{FF2B5EF4-FFF2-40B4-BE49-F238E27FC236}">
                  <a16:creationId xmlns:a16="http://schemas.microsoft.com/office/drawing/2014/main" id="{6FE3ACF5-69EC-41BD-962B-2D004FAC2C72}"/>
                </a:ext>
              </a:extLst>
            </p:cNvPr>
            <p:cNvSpPr/>
            <p:nvPr/>
          </p:nvSpPr>
          <p:spPr>
            <a:xfrm>
              <a:off x="7483062" y="2902021"/>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8" name="橢圓 37">
              <a:extLst>
                <a:ext uri="{FF2B5EF4-FFF2-40B4-BE49-F238E27FC236}">
                  <a16:creationId xmlns:a16="http://schemas.microsoft.com/office/drawing/2014/main" id="{7A8C87C4-BCC6-476F-B613-493BF78207DC}"/>
                </a:ext>
              </a:extLst>
            </p:cNvPr>
            <p:cNvSpPr/>
            <p:nvPr/>
          </p:nvSpPr>
          <p:spPr>
            <a:xfrm>
              <a:off x="8136885" y="2900547"/>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39" name="橢圓 38">
              <a:extLst>
                <a:ext uri="{FF2B5EF4-FFF2-40B4-BE49-F238E27FC236}">
                  <a16:creationId xmlns:a16="http://schemas.microsoft.com/office/drawing/2014/main" id="{710EA954-5869-4E51-B70F-0C94D386A8DE}"/>
                </a:ext>
              </a:extLst>
            </p:cNvPr>
            <p:cNvSpPr/>
            <p:nvPr/>
          </p:nvSpPr>
          <p:spPr>
            <a:xfrm>
              <a:off x="5479125" y="2900547"/>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2600" dirty="0">
                <a:solidFill>
                  <a:schemeClr val="tx1"/>
                </a:solidFill>
              </a:endParaRPr>
            </a:p>
          </p:txBody>
        </p:sp>
        <p:sp>
          <p:nvSpPr>
            <p:cNvPr id="40" name="橢圓 39">
              <a:extLst>
                <a:ext uri="{FF2B5EF4-FFF2-40B4-BE49-F238E27FC236}">
                  <a16:creationId xmlns:a16="http://schemas.microsoft.com/office/drawing/2014/main" id="{9F7627F1-B01C-4B91-8993-AFF6ECDC9EA9}"/>
                </a:ext>
              </a:extLst>
            </p:cNvPr>
            <p:cNvSpPr/>
            <p:nvPr/>
          </p:nvSpPr>
          <p:spPr>
            <a:xfrm>
              <a:off x="8797458" y="2912423"/>
              <a:ext cx="516576" cy="51657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sp>
          <p:nvSpPr>
            <p:cNvPr id="41" name="橢圓 40">
              <a:extLst>
                <a:ext uri="{FF2B5EF4-FFF2-40B4-BE49-F238E27FC236}">
                  <a16:creationId xmlns:a16="http://schemas.microsoft.com/office/drawing/2014/main" id="{E718A31E-DCC5-4D86-AD92-738A1BD452C3}"/>
                </a:ext>
              </a:extLst>
            </p:cNvPr>
            <p:cNvSpPr/>
            <p:nvPr/>
          </p:nvSpPr>
          <p:spPr>
            <a:xfrm>
              <a:off x="6811380" y="2897752"/>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grpSp>
      <p:grpSp>
        <p:nvGrpSpPr>
          <p:cNvPr id="50" name="群組 49">
            <a:extLst>
              <a:ext uri="{FF2B5EF4-FFF2-40B4-BE49-F238E27FC236}">
                <a16:creationId xmlns:a16="http://schemas.microsoft.com/office/drawing/2014/main" id="{28495ED5-D1B3-4AEE-856E-C6462C288440}"/>
              </a:ext>
            </a:extLst>
          </p:cNvPr>
          <p:cNvGrpSpPr/>
          <p:nvPr/>
        </p:nvGrpSpPr>
        <p:grpSpPr>
          <a:xfrm>
            <a:off x="5472831" y="4023498"/>
            <a:ext cx="3156655" cy="547099"/>
            <a:chOff x="6150807" y="3597018"/>
            <a:chExt cx="3156655" cy="547099"/>
          </a:xfrm>
        </p:grpSpPr>
        <p:sp>
          <p:nvSpPr>
            <p:cNvPr id="44" name="橢圓 43">
              <a:extLst>
                <a:ext uri="{FF2B5EF4-FFF2-40B4-BE49-F238E27FC236}">
                  <a16:creationId xmlns:a16="http://schemas.microsoft.com/office/drawing/2014/main" id="{A085C66C-D43A-498F-B585-BE75E55A8B20}"/>
                </a:ext>
              </a:extLst>
            </p:cNvPr>
            <p:cNvSpPr/>
            <p:nvPr/>
          </p:nvSpPr>
          <p:spPr>
            <a:xfrm>
              <a:off x="6150807" y="3614190"/>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5" name="橢圓 44">
              <a:extLst>
                <a:ext uri="{FF2B5EF4-FFF2-40B4-BE49-F238E27FC236}">
                  <a16:creationId xmlns:a16="http://schemas.microsoft.com/office/drawing/2014/main" id="{400C5DA2-CE0A-4744-8F3A-935EB9303A49}"/>
                </a:ext>
              </a:extLst>
            </p:cNvPr>
            <p:cNvSpPr/>
            <p:nvPr/>
          </p:nvSpPr>
          <p:spPr>
            <a:xfrm>
              <a:off x="6796321" y="3615664"/>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6" name="橢圓 45">
              <a:extLst>
                <a:ext uri="{FF2B5EF4-FFF2-40B4-BE49-F238E27FC236}">
                  <a16:creationId xmlns:a16="http://schemas.microsoft.com/office/drawing/2014/main" id="{A6C13931-5B3A-43BE-B666-E84F26848D69}"/>
                </a:ext>
              </a:extLst>
            </p:cNvPr>
            <p:cNvSpPr/>
            <p:nvPr/>
          </p:nvSpPr>
          <p:spPr>
            <a:xfrm>
              <a:off x="8790886" y="3601268"/>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8" name="橢圓 47">
              <a:extLst>
                <a:ext uri="{FF2B5EF4-FFF2-40B4-BE49-F238E27FC236}">
                  <a16:creationId xmlns:a16="http://schemas.microsoft.com/office/drawing/2014/main" id="{C41AEFF3-A658-4FAA-A8F9-DC3FCE87394A}"/>
                </a:ext>
              </a:extLst>
            </p:cNvPr>
            <p:cNvSpPr/>
            <p:nvPr/>
          </p:nvSpPr>
          <p:spPr>
            <a:xfrm>
              <a:off x="8156303" y="3601268"/>
              <a:ext cx="516576" cy="51657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sp>
          <p:nvSpPr>
            <p:cNvPr id="49" name="橢圓 48">
              <a:extLst>
                <a:ext uri="{FF2B5EF4-FFF2-40B4-BE49-F238E27FC236}">
                  <a16:creationId xmlns:a16="http://schemas.microsoft.com/office/drawing/2014/main" id="{C8155C82-8FD3-4B4C-9E32-DA8E30FBC2C0}"/>
                </a:ext>
              </a:extLst>
            </p:cNvPr>
            <p:cNvSpPr/>
            <p:nvPr/>
          </p:nvSpPr>
          <p:spPr>
            <a:xfrm>
              <a:off x="7476312" y="3597018"/>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grpSp>
      <p:grpSp>
        <p:nvGrpSpPr>
          <p:cNvPr id="57" name="群組 56">
            <a:extLst>
              <a:ext uri="{FF2B5EF4-FFF2-40B4-BE49-F238E27FC236}">
                <a16:creationId xmlns:a16="http://schemas.microsoft.com/office/drawing/2014/main" id="{F06D1B51-FA0B-4C06-949A-E8D8C3248E17}"/>
              </a:ext>
            </a:extLst>
          </p:cNvPr>
          <p:cNvGrpSpPr/>
          <p:nvPr/>
        </p:nvGrpSpPr>
        <p:grpSpPr>
          <a:xfrm>
            <a:off x="5479125" y="4963354"/>
            <a:ext cx="3156655" cy="563927"/>
            <a:chOff x="5474645" y="4360006"/>
            <a:chExt cx="3156655" cy="563927"/>
          </a:xfrm>
        </p:grpSpPr>
        <p:sp>
          <p:nvSpPr>
            <p:cNvPr id="52" name="橢圓 51">
              <a:extLst>
                <a:ext uri="{FF2B5EF4-FFF2-40B4-BE49-F238E27FC236}">
                  <a16:creationId xmlns:a16="http://schemas.microsoft.com/office/drawing/2014/main" id="{4A4D46F8-DB47-4B62-A85F-EFD6223E57EE}"/>
                </a:ext>
              </a:extLst>
            </p:cNvPr>
            <p:cNvSpPr/>
            <p:nvPr/>
          </p:nvSpPr>
          <p:spPr>
            <a:xfrm>
              <a:off x="5474645" y="4360007"/>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3" name="橢圓 52">
              <a:extLst>
                <a:ext uri="{FF2B5EF4-FFF2-40B4-BE49-F238E27FC236}">
                  <a16:creationId xmlns:a16="http://schemas.microsoft.com/office/drawing/2014/main" id="{D173CD01-46E4-4624-86AE-F7CBA172E3ED}"/>
                </a:ext>
              </a:extLst>
            </p:cNvPr>
            <p:cNvSpPr/>
            <p:nvPr/>
          </p:nvSpPr>
          <p:spPr>
            <a:xfrm>
              <a:off x="6806178" y="4372283"/>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4" name="橢圓 53">
              <a:extLst>
                <a:ext uri="{FF2B5EF4-FFF2-40B4-BE49-F238E27FC236}">
                  <a16:creationId xmlns:a16="http://schemas.microsoft.com/office/drawing/2014/main" id="{000085E6-8C91-4130-A840-E60213A030FC}"/>
                </a:ext>
              </a:extLst>
            </p:cNvPr>
            <p:cNvSpPr/>
            <p:nvPr/>
          </p:nvSpPr>
          <p:spPr>
            <a:xfrm>
              <a:off x="8114724" y="4395480"/>
              <a:ext cx="516576" cy="52845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5" name="橢圓 54">
              <a:extLst>
                <a:ext uri="{FF2B5EF4-FFF2-40B4-BE49-F238E27FC236}">
                  <a16:creationId xmlns:a16="http://schemas.microsoft.com/office/drawing/2014/main" id="{7A93D276-16FD-4E3D-AEBF-50B131C69CAA}"/>
                </a:ext>
              </a:extLst>
            </p:cNvPr>
            <p:cNvSpPr/>
            <p:nvPr/>
          </p:nvSpPr>
          <p:spPr>
            <a:xfrm>
              <a:off x="7480141" y="4384159"/>
              <a:ext cx="516576" cy="516577"/>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sp>
          <p:nvSpPr>
            <p:cNvPr id="56" name="橢圓 55">
              <a:extLst>
                <a:ext uri="{FF2B5EF4-FFF2-40B4-BE49-F238E27FC236}">
                  <a16:creationId xmlns:a16="http://schemas.microsoft.com/office/drawing/2014/main" id="{EB95F3FF-B39C-492D-A4BC-75315F21AAD1}"/>
                </a:ext>
              </a:extLst>
            </p:cNvPr>
            <p:cNvSpPr/>
            <p:nvPr/>
          </p:nvSpPr>
          <p:spPr>
            <a:xfrm>
              <a:off x="6168949" y="4360006"/>
              <a:ext cx="516576" cy="528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600" dirty="0">
                  <a:solidFill>
                    <a:schemeClr val="tx1"/>
                  </a:solidFill>
                </a:rPr>
                <a:t>4</a:t>
              </a:r>
              <a:endParaRPr lang="zh-TW" altLang="en-US" sz="2600" dirty="0">
                <a:solidFill>
                  <a:schemeClr val="tx1"/>
                </a:solidFill>
              </a:endParaRPr>
            </a:p>
          </p:txBody>
        </p:sp>
      </p:grpSp>
    </p:spTree>
    <p:extLst>
      <p:ext uri="{BB962C8B-B14F-4D97-AF65-F5344CB8AC3E}">
        <p14:creationId xmlns:p14="http://schemas.microsoft.com/office/powerpoint/2010/main" val="42251062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DF37D9B-7216-474C-B93B-CA2BCDD98F7E}"/>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966B39EC-BA7D-4B40-A834-100F00517772}"/>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33</a:t>
            </a:fld>
            <a:endParaRPr kumimoji="1" lang="zh-TW" altLang="en-US" dirty="0"/>
          </a:p>
        </p:txBody>
      </p:sp>
      <p:sp>
        <p:nvSpPr>
          <p:cNvPr id="6" name="標題 5">
            <a:extLst>
              <a:ext uri="{FF2B5EF4-FFF2-40B4-BE49-F238E27FC236}">
                <a16:creationId xmlns:a16="http://schemas.microsoft.com/office/drawing/2014/main" id="{ED3367CF-C737-45F7-8D90-F6CFEC3DBF37}"/>
              </a:ext>
            </a:extLst>
          </p:cNvPr>
          <p:cNvSpPr>
            <a:spLocks noGrp="1"/>
          </p:cNvSpPr>
          <p:nvPr>
            <p:ph type="ctrTitle"/>
          </p:nvPr>
        </p:nvSpPr>
        <p:spPr>
          <a:xfrm>
            <a:off x="954088" y="728663"/>
            <a:ext cx="8829675" cy="574675"/>
          </a:xfrm>
        </p:spPr>
        <p:txBody>
          <a:bodyPr/>
          <a:lstStyle/>
          <a:p>
            <a:r>
              <a:rPr lang="zh-TW" altLang="en-US" sz="3400" dirty="0"/>
              <a:t>設置黑棋、白棋按鈕</a:t>
            </a:r>
          </a:p>
        </p:txBody>
      </p:sp>
      <p:sp>
        <p:nvSpPr>
          <p:cNvPr id="7" name="文字版面配置區 7">
            <a:extLst>
              <a:ext uri="{FF2B5EF4-FFF2-40B4-BE49-F238E27FC236}">
                <a16:creationId xmlns:a16="http://schemas.microsoft.com/office/drawing/2014/main" id="{320CA924-C09A-4E3E-B739-C4C93AE325B7}"/>
              </a:ext>
            </a:extLst>
          </p:cNvPr>
          <p:cNvSpPr>
            <a:spLocks noGrp="1"/>
          </p:cNvSpPr>
          <p:nvPr>
            <p:ph type="body" sz="quarter" idx="20"/>
          </p:nvPr>
        </p:nvSpPr>
        <p:spPr>
          <a:xfrm>
            <a:off x="954088" y="1719457"/>
            <a:ext cx="10102850" cy="3930588"/>
          </a:xfrm>
        </p:spPr>
        <p:txBody>
          <a:bodyPr/>
          <a:lstStyle/>
          <a:p>
            <a:r>
              <a:rPr lang="en-US" altLang="zh-TW" sz="2600" dirty="0"/>
              <a:t>1.</a:t>
            </a:r>
            <a:r>
              <a:rPr lang="zh-TW" altLang="en-US" sz="2600" dirty="0"/>
              <a:t>先在</a:t>
            </a:r>
            <a:r>
              <a:rPr lang="en-US" altLang="zh-TW" sz="2600" dirty="0"/>
              <a:t>Unity</a:t>
            </a:r>
            <a:r>
              <a:rPr lang="zh-TW" altLang="en-US" sz="2600" dirty="0"/>
              <a:t>編輯器底下的</a:t>
            </a:r>
            <a:r>
              <a:rPr lang="en-US" altLang="zh-TW" sz="2600" b="1" dirty="0"/>
              <a:t>Project-&gt;Scenes folder</a:t>
            </a:r>
            <a:r>
              <a:rPr lang="zh-TW" altLang="en-US" sz="2600" dirty="0"/>
              <a:t>複製雙人對戰的場景</a:t>
            </a:r>
            <a:r>
              <a:rPr lang="en-US" altLang="zh-TW" sz="2600" dirty="0"/>
              <a:t>(Scene)</a:t>
            </a:r>
            <a:r>
              <a:rPr lang="zh-TW" altLang="en-US" sz="2600" dirty="0"/>
              <a:t>，點住</a:t>
            </a:r>
            <a:r>
              <a:rPr lang="en-US" altLang="zh-TW" sz="2600" dirty="0"/>
              <a:t>Scene</a:t>
            </a:r>
            <a:r>
              <a:rPr lang="zh-TW" altLang="en-US" sz="2600" dirty="0"/>
              <a:t>檔案按</a:t>
            </a:r>
            <a:r>
              <a:rPr lang="en-US" altLang="zh-TW" sz="2600" dirty="0"/>
              <a:t>Ctrl</a:t>
            </a:r>
            <a:r>
              <a:rPr lang="zh-TW" altLang="en-US" sz="2600" dirty="0"/>
              <a:t>鍵拖曳即可複製貼上，重新命名另一個人機對戰的場景。</a:t>
            </a:r>
            <a:endParaRPr lang="en-US" altLang="zh-TW" sz="2600" dirty="0"/>
          </a:p>
          <a:p>
            <a:r>
              <a:rPr lang="en-US" altLang="zh-TW" sz="2600" dirty="0"/>
              <a:t>2.</a:t>
            </a:r>
            <a:r>
              <a:rPr lang="zh-TW" altLang="en-US" dirty="0"/>
              <a:t>在人機對戰的場景</a:t>
            </a:r>
            <a:r>
              <a:rPr lang="zh-TW" altLang="en-US" sz="2600" dirty="0"/>
              <a:t>下我們要添加黑棋、白棋按鈕，添加方式與前面的重新開始按鈕一樣，位置修改一下就好。</a:t>
            </a:r>
            <a:endParaRPr lang="en-US" altLang="zh-TW" sz="2600" dirty="0"/>
          </a:p>
          <a:p>
            <a:r>
              <a:rPr lang="en-US" altLang="zh-TW" dirty="0"/>
              <a:t>3.</a:t>
            </a:r>
            <a:r>
              <a:rPr lang="zh-TW" altLang="en-US" dirty="0"/>
              <a:t>在</a:t>
            </a:r>
            <a:r>
              <a:rPr lang="en-US" altLang="zh-TW" dirty="0"/>
              <a:t>Scripts folder</a:t>
            </a:r>
            <a:r>
              <a:rPr lang="zh-TW" altLang="en-US" dirty="0"/>
              <a:t>下複製雙人對戰的腳本，並重新命名，我們要修改這個腳本成可以人機對戰。</a:t>
            </a:r>
            <a:endParaRPr lang="en-US" altLang="zh-TW" dirty="0"/>
          </a:p>
        </p:txBody>
      </p:sp>
    </p:spTree>
    <p:extLst>
      <p:ext uri="{BB962C8B-B14F-4D97-AF65-F5344CB8AC3E}">
        <p14:creationId xmlns:p14="http://schemas.microsoft.com/office/powerpoint/2010/main" val="39580340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BC969BD1-6620-4926-8FED-8828E0248CBE}"/>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CEB02A48-80F1-41D2-8EF9-8D9DFABB870A}"/>
              </a:ext>
            </a:extLst>
          </p:cNvPr>
          <p:cNvSpPr>
            <a:spLocks noGrp="1"/>
          </p:cNvSpPr>
          <p:nvPr>
            <p:ph type="body" sz="quarter" idx="20"/>
          </p:nvPr>
        </p:nvSpPr>
        <p:spPr>
          <a:xfrm>
            <a:off x="959893" y="1184282"/>
            <a:ext cx="10547297" cy="4489436"/>
          </a:xfrm>
        </p:spPr>
        <p:txBody>
          <a:bodyPr/>
          <a:lstStyle/>
          <a:p>
            <a:r>
              <a:rPr lang="en-US" altLang="zh-TW" dirty="0"/>
              <a:t>4.</a:t>
            </a:r>
            <a:r>
              <a:rPr lang="zh-TW" altLang="en-US" dirty="0"/>
              <a:t>定義按鈕及監聽事件，設計一個</a:t>
            </a:r>
            <a:r>
              <a:rPr lang="zh-TW" altLang="en-US" b="1" dirty="0"/>
              <a:t>玩家可以選擇棋子顏色，而</a:t>
            </a:r>
            <a:r>
              <a:rPr lang="en-US" altLang="zh-TW" b="1" dirty="0"/>
              <a:t>AI</a:t>
            </a:r>
            <a:r>
              <a:rPr lang="zh-TW" altLang="en-US" b="1" dirty="0"/>
              <a:t>就是玩家選擇的另一方的函數。</a:t>
            </a:r>
            <a:endParaRPr lang="en-US" altLang="zh-TW" b="1" dirty="0"/>
          </a:p>
          <a:p>
            <a:r>
              <a:rPr lang="zh-TW" altLang="en-US" dirty="0"/>
              <a:t>　</a:t>
            </a:r>
            <a:r>
              <a:rPr lang="en-US" altLang="zh-TW" dirty="0"/>
              <a:t>4.1</a:t>
            </a:r>
            <a:r>
              <a:rPr lang="zh-TW" altLang="en-US" dirty="0"/>
              <a:t>可以定義一個</a:t>
            </a:r>
            <a:r>
              <a:rPr lang="zh-TW" altLang="en-US" b="1" dirty="0"/>
              <a:t>整數型態</a:t>
            </a:r>
            <a:r>
              <a:rPr lang="zh-TW" altLang="en-US" dirty="0"/>
              <a:t>的變數去專門</a:t>
            </a:r>
            <a:r>
              <a:rPr lang="zh-TW" altLang="en-US" b="1" dirty="0"/>
              <a:t>標記玩家選擇的棋子顏色。</a:t>
            </a:r>
            <a:endParaRPr lang="en-US" altLang="zh-TW" b="1" dirty="0"/>
          </a:p>
          <a:p>
            <a:r>
              <a:rPr lang="en-US" altLang="zh-TW" dirty="0"/>
              <a:t>5.</a:t>
            </a:r>
            <a:r>
              <a:rPr lang="zh-TW" altLang="en-US" dirty="0"/>
              <a:t>假如玩家選擇白棋，那</a:t>
            </a:r>
            <a:r>
              <a:rPr lang="en-US" altLang="zh-TW" dirty="0"/>
              <a:t>AI</a:t>
            </a:r>
            <a:r>
              <a:rPr lang="zh-TW" altLang="en-US" dirty="0"/>
              <a:t>就是黑棋，且要讓</a:t>
            </a:r>
            <a:r>
              <a:rPr lang="en-US" altLang="zh-TW" dirty="0"/>
              <a:t>AI</a:t>
            </a:r>
            <a:r>
              <a:rPr lang="zh-TW" altLang="en-US" dirty="0"/>
              <a:t>先手下第一步黑棋，所以要設計一個</a:t>
            </a:r>
            <a:r>
              <a:rPr lang="zh-TW" altLang="en-US" b="1" dirty="0"/>
              <a:t>可以讓</a:t>
            </a:r>
            <a:r>
              <a:rPr lang="en-US" altLang="zh-TW" b="1" dirty="0"/>
              <a:t>AI</a:t>
            </a:r>
            <a:r>
              <a:rPr lang="zh-TW" altLang="en-US" b="1" dirty="0"/>
              <a:t>先手下黑棋的函數</a:t>
            </a:r>
            <a:r>
              <a:rPr lang="zh-TW" altLang="en-US" dirty="0"/>
              <a:t>。</a:t>
            </a:r>
            <a:endParaRPr lang="en-US" altLang="zh-TW" dirty="0"/>
          </a:p>
          <a:p>
            <a:r>
              <a:rPr lang="en-US" altLang="zh-TW" dirty="0"/>
              <a:t>6.</a:t>
            </a:r>
            <a:r>
              <a:rPr lang="zh-TW" altLang="en-US" dirty="0"/>
              <a:t>在</a:t>
            </a:r>
            <a:r>
              <a:rPr lang="en-US" altLang="zh-TW" dirty="0"/>
              <a:t>Start()</a:t>
            </a:r>
            <a:r>
              <a:rPr lang="zh-TW" altLang="en-US" dirty="0"/>
              <a:t>中，將選擇顏色按鈕的函數寫進監聽器中。</a:t>
            </a:r>
          </a:p>
          <a:p>
            <a:r>
              <a:rPr lang="zh-TW" altLang="en-US" b="1" dirty="0">
                <a:solidFill>
                  <a:srgbClr val="FF0000"/>
                </a:solidFill>
              </a:rPr>
              <a:t>注意：要在</a:t>
            </a:r>
            <a:r>
              <a:rPr lang="sq-AL" altLang="zh-TW" b="1" dirty="0">
                <a:solidFill>
                  <a:srgbClr val="FF0000"/>
                </a:solidFill>
              </a:rPr>
              <a:t>AddListener</a:t>
            </a:r>
            <a:r>
              <a:rPr lang="en-US" altLang="zh-TW" b="1" dirty="0">
                <a:solidFill>
                  <a:srgbClr val="FF0000"/>
                </a:solidFill>
              </a:rPr>
              <a:t>()</a:t>
            </a:r>
            <a:r>
              <a:rPr lang="zh-TW" altLang="en-US" b="1" dirty="0">
                <a:solidFill>
                  <a:srgbClr val="FF0000"/>
                </a:solidFill>
              </a:rPr>
              <a:t>使用帶參數的函數可以用</a:t>
            </a:r>
            <a:r>
              <a:rPr lang="en-US" altLang="zh-TW" b="1" dirty="0">
                <a:solidFill>
                  <a:srgbClr val="FF0000"/>
                </a:solidFill>
              </a:rPr>
              <a:t>L</a:t>
            </a:r>
            <a:r>
              <a:rPr lang="sq-AL" altLang="zh-TW" b="1" dirty="0">
                <a:solidFill>
                  <a:srgbClr val="FF0000"/>
                </a:solidFill>
              </a:rPr>
              <a:t>ambda</a:t>
            </a:r>
            <a:r>
              <a:rPr lang="zh-TW" altLang="en-US" b="1" dirty="0">
                <a:solidFill>
                  <a:srgbClr val="FF0000"/>
                </a:solidFill>
              </a:rPr>
              <a:t>運算式實現。</a:t>
            </a:r>
          </a:p>
        </p:txBody>
      </p:sp>
      <p:sp>
        <p:nvSpPr>
          <p:cNvPr id="5" name="投影片編號版面配置區 4">
            <a:extLst>
              <a:ext uri="{FF2B5EF4-FFF2-40B4-BE49-F238E27FC236}">
                <a16:creationId xmlns:a16="http://schemas.microsoft.com/office/drawing/2014/main" id="{2A114EB0-2D1C-4605-9CA0-8D944A7B1A90}"/>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34</a:t>
            </a:fld>
            <a:endParaRPr kumimoji="1" lang="zh-TW" altLang="en-US" dirty="0"/>
          </a:p>
        </p:txBody>
      </p:sp>
    </p:spTree>
    <p:extLst>
      <p:ext uri="{BB962C8B-B14F-4D97-AF65-F5344CB8AC3E}">
        <p14:creationId xmlns:p14="http://schemas.microsoft.com/office/powerpoint/2010/main" val="8170953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FC4E038-8642-409A-905C-2D4575244B06}"/>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EE1E495B-F7CC-47E7-9637-BC141DC97BB7}"/>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35</a:t>
            </a:fld>
            <a:endParaRPr kumimoji="1" lang="zh-TW" altLang="en-US" dirty="0"/>
          </a:p>
        </p:txBody>
      </p:sp>
      <p:pic>
        <p:nvPicPr>
          <p:cNvPr id="6" name="圖片 5">
            <a:extLst>
              <a:ext uri="{FF2B5EF4-FFF2-40B4-BE49-F238E27FC236}">
                <a16:creationId xmlns:a16="http://schemas.microsoft.com/office/drawing/2014/main" id="{1EF14D15-8FFD-4DDF-9DA4-92112AED791A}"/>
              </a:ext>
            </a:extLst>
          </p:cNvPr>
          <p:cNvPicPr>
            <a:picLocks noChangeAspect="1"/>
          </p:cNvPicPr>
          <p:nvPr/>
        </p:nvPicPr>
        <p:blipFill>
          <a:blip r:embed="rId2"/>
          <a:stretch>
            <a:fillRect/>
          </a:stretch>
        </p:blipFill>
        <p:spPr>
          <a:xfrm>
            <a:off x="1878429" y="1104502"/>
            <a:ext cx="3806369" cy="3909496"/>
          </a:xfrm>
          <a:prstGeom prst="rect">
            <a:avLst/>
          </a:prstGeom>
        </p:spPr>
      </p:pic>
      <p:pic>
        <p:nvPicPr>
          <p:cNvPr id="7" name="圖片 6">
            <a:extLst>
              <a:ext uri="{FF2B5EF4-FFF2-40B4-BE49-F238E27FC236}">
                <a16:creationId xmlns:a16="http://schemas.microsoft.com/office/drawing/2014/main" id="{E43E8E8D-DE0B-4B8E-870D-2D22A722B992}"/>
              </a:ext>
            </a:extLst>
          </p:cNvPr>
          <p:cNvPicPr>
            <a:picLocks noChangeAspect="1"/>
          </p:cNvPicPr>
          <p:nvPr/>
        </p:nvPicPr>
        <p:blipFill>
          <a:blip r:embed="rId3"/>
          <a:stretch>
            <a:fillRect/>
          </a:stretch>
        </p:blipFill>
        <p:spPr>
          <a:xfrm>
            <a:off x="6507203" y="1104502"/>
            <a:ext cx="3841564" cy="3909496"/>
          </a:xfrm>
          <a:prstGeom prst="rect">
            <a:avLst/>
          </a:prstGeom>
        </p:spPr>
      </p:pic>
      <p:sp>
        <p:nvSpPr>
          <p:cNvPr id="8" name="文字方塊 7">
            <a:extLst>
              <a:ext uri="{FF2B5EF4-FFF2-40B4-BE49-F238E27FC236}">
                <a16:creationId xmlns:a16="http://schemas.microsoft.com/office/drawing/2014/main" id="{81FAE88D-FC4B-4062-AAB5-2A91CA76841D}"/>
              </a:ext>
            </a:extLst>
          </p:cNvPr>
          <p:cNvSpPr txBox="1"/>
          <p:nvPr/>
        </p:nvSpPr>
        <p:spPr>
          <a:xfrm>
            <a:off x="3764014" y="5311430"/>
            <a:ext cx="4663971" cy="492443"/>
          </a:xfrm>
          <a:prstGeom prst="rect">
            <a:avLst/>
          </a:prstGeom>
          <a:noFill/>
        </p:spPr>
        <p:txBody>
          <a:bodyPr wrap="square" rtlCol="0">
            <a:spAutoFit/>
          </a:bodyPr>
          <a:lstStyle/>
          <a:p>
            <a:r>
              <a:rPr lang="zh-TW" altLang="en-US" sz="2600" b="1" dirty="0">
                <a:latin typeface="微軟正黑體" panose="020B0604030504040204" pitchFamily="34" charset="-120"/>
                <a:ea typeface="微軟正黑體" panose="020B0604030504040204" pitchFamily="34" charset="-120"/>
              </a:rPr>
              <a:t>黑棋、白棋按鈕的大小與位置</a:t>
            </a:r>
          </a:p>
        </p:txBody>
      </p:sp>
    </p:spTree>
    <p:extLst>
      <p:ext uri="{BB962C8B-B14F-4D97-AF65-F5344CB8AC3E}">
        <p14:creationId xmlns:p14="http://schemas.microsoft.com/office/powerpoint/2010/main" val="20885484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F97968E5-A592-4535-96FF-A4C757662C4F}"/>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54BAAD63-F4B8-4DA3-979C-CBB62D59C25E}"/>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36</a:t>
            </a:fld>
            <a:endParaRPr kumimoji="1" lang="zh-TW" altLang="en-US" dirty="0"/>
          </a:p>
        </p:txBody>
      </p:sp>
      <p:pic>
        <p:nvPicPr>
          <p:cNvPr id="6" name="圖片 5">
            <a:extLst>
              <a:ext uri="{FF2B5EF4-FFF2-40B4-BE49-F238E27FC236}">
                <a16:creationId xmlns:a16="http://schemas.microsoft.com/office/drawing/2014/main" id="{BA1E457C-D612-4971-9281-94FBD673657C}"/>
              </a:ext>
            </a:extLst>
          </p:cNvPr>
          <p:cNvPicPr>
            <a:picLocks noChangeAspect="1"/>
          </p:cNvPicPr>
          <p:nvPr/>
        </p:nvPicPr>
        <p:blipFill>
          <a:blip r:embed="rId2"/>
          <a:stretch>
            <a:fillRect/>
          </a:stretch>
        </p:blipFill>
        <p:spPr>
          <a:xfrm>
            <a:off x="1555668" y="528690"/>
            <a:ext cx="8359273" cy="5293960"/>
          </a:xfrm>
          <a:prstGeom prst="rect">
            <a:avLst/>
          </a:prstGeom>
        </p:spPr>
      </p:pic>
    </p:spTree>
    <p:extLst>
      <p:ext uri="{BB962C8B-B14F-4D97-AF65-F5344CB8AC3E}">
        <p14:creationId xmlns:p14="http://schemas.microsoft.com/office/powerpoint/2010/main" val="1625254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C3006A3-DC96-434C-A0FC-8773672F02BC}"/>
              </a:ext>
            </a:extLst>
          </p:cNvPr>
          <p:cNvSpPr>
            <a:spLocks noGrp="1"/>
          </p:cNvSpPr>
          <p:nvPr>
            <p:ph type="ctrTitle"/>
          </p:nvPr>
        </p:nvSpPr>
        <p:spPr/>
        <p:txBody>
          <a:bodyPr/>
          <a:lstStyle/>
          <a:p>
            <a:r>
              <a:rPr lang="zh-TW" altLang="en-US" dirty="0"/>
              <a:t>設計</a:t>
            </a:r>
            <a:r>
              <a:rPr lang="en-US" altLang="zh-TW" dirty="0"/>
              <a:t>AI</a:t>
            </a:r>
            <a:r>
              <a:rPr lang="zh-TW" altLang="en-US" dirty="0"/>
              <a:t>下棋的棋型與對應分數</a:t>
            </a:r>
          </a:p>
        </p:txBody>
      </p:sp>
      <p:sp>
        <p:nvSpPr>
          <p:cNvPr id="3" name="文字版面配置區 2">
            <a:extLst>
              <a:ext uri="{FF2B5EF4-FFF2-40B4-BE49-F238E27FC236}">
                <a16:creationId xmlns:a16="http://schemas.microsoft.com/office/drawing/2014/main" id="{33000DCA-F556-4E4C-8C2E-AA93DD3EAE8D}"/>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3266283C-5644-4C5B-91BC-F38ED552F3CC}"/>
              </a:ext>
            </a:extLst>
          </p:cNvPr>
          <p:cNvSpPr>
            <a:spLocks noGrp="1"/>
          </p:cNvSpPr>
          <p:nvPr>
            <p:ph type="body" sz="quarter" idx="20"/>
          </p:nvPr>
        </p:nvSpPr>
        <p:spPr>
          <a:xfrm>
            <a:off x="954088" y="1578855"/>
            <a:ext cx="10102795" cy="1588696"/>
          </a:xfrm>
        </p:spPr>
        <p:txBody>
          <a:bodyPr/>
          <a:lstStyle/>
          <a:p>
            <a:r>
              <a:rPr lang="en-US" altLang="zh-TW" dirty="0"/>
              <a:t>1.</a:t>
            </a:r>
            <a:r>
              <a:rPr lang="zh-TW" altLang="en-US" dirty="0"/>
              <a:t>可以先設計出黑棋的棋型，白棋棋型再利用黑棋去做轉換。</a:t>
            </a:r>
            <a:endParaRPr lang="en-US" altLang="zh-TW" dirty="0"/>
          </a:p>
          <a:p>
            <a:r>
              <a:rPr lang="en-US" altLang="zh-TW" dirty="0"/>
              <a:t>2.</a:t>
            </a:r>
            <a:r>
              <a:rPr lang="zh-TW" altLang="en-US" dirty="0"/>
              <a:t>利用</a:t>
            </a:r>
            <a:r>
              <a:rPr lang="zh-TW" altLang="en-US" b="1" dirty="0"/>
              <a:t>兩層式</a:t>
            </a:r>
            <a:r>
              <a:rPr lang="sq-AL" altLang="zh-TW" b="1" dirty="0"/>
              <a:t>Dictionary</a:t>
            </a:r>
            <a:r>
              <a:rPr lang="zh-TW" altLang="en-US" dirty="0"/>
              <a:t>這個資料型態去定義棋型。</a:t>
            </a:r>
            <a:endParaRPr lang="en-US" altLang="zh-TW" dirty="0"/>
          </a:p>
          <a:p>
            <a:r>
              <a:rPr lang="zh-TW" altLang="en-US" dirty="0"/>
              <a:t>　</a:t>
            </a:r>
            <a:endParaRPr lang="en-US" altLang="zh-TW" dirty="0"/>
          </a:p>
        </p:txBody>
      </p:sp>
      <p:sp>
        <p:nvSpPr>
          <p:cNvPr id="5" name="投影片編號版面配置區 4">
            <a:extLst>
              <a:ext uri="{FF2B5EF4-FFF2-40B4-BE49-F238E27FC236}">
                <a16:creationId xmlns:a16="http://schemas.microsoft.com/office/drawing/2014/main" id="{C10D466C-E241-41DA-80E1-95DDC4E3E4E3}"/>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37</a:t>
            </a:fld>
            <a:endParaRPr kumimoji="1" lang="zh-TW" altLang="en-US" dirty="0"/>
          </a:p>
        </p:txBody>
      </p:sp>
      <p:sp>
        <p:nvSpPr>
          <p:cNvPr id="6" name="文字方塊 5">
            <a:extLst>
              <a:ext uri="{FF2B5EF4-FFF2-40B4-BE49-F238E27FC236}">
                <a16:creationId xmlns:a16="http://schemas.microsoft.com/office/drawing/2014/main" id="{1094D4E3-6C8D-4D93-B235-3766C0EE9CFE}"/>
              </a:ext>
            </a:extLst>
          </p:cNvPr>
          <p:cNvSpPr txBox="1"/>
          <p:nvPr/>
        </p:nvSpPr>
        <p:spPr>
          <a:xfrm>
            <a:off x="4115544" y="2661750"/>
            <a:ext cx="2087174" cy="492443"/>
          </a:xfrm>
          <a:prstGeom prst="rect">
            <a:avLst/>
          </a:prstGeom>
          <a:noFill/>
        </p:spPr>
        <p:txBody>
          <a:bodyPr wrap="none" rtlCol="0">
            <a:spAutoFit/>
          </a:bodyPr>
          <a:lstStyle/>
          <a:p>
            <a:r>
              <a:rPr lang="en-US" altLang="zh-TW" sz="2600" b="1" dirty="0">
                <a:solidFill>
                  <a:schemeClr val="accent2">
                    <a:lumMod val="60000"/>
                    <a:lumOff val="40000"/>
                  </a:schemeClr>
                </a:solidFill>
                <a:latin typeface="Mulish"/>
              </a:rPr>
              <a:t>(Key -&gt; Value)</a:t>
            </a:r>
            <a:endParaRPr lang="zh-TW" altLang="en-US" sz="2600" b="1" dirty="0">
              <a:solidFill>
                <a:schemeClr val="accent2">
                  <a:lumMod val="60000"/>
                  <a:lumOff val="40000"/>
                </a:schemeClr>
              </a:solidFill>
              <a:latin typeface="Mulish"/>
            </a:endParaRPr>
          </a:p>
        </p:txBody>
      </p:sp>
      <p:grpSp>
        <p:nvGrpSpPr>
          <p:cNvPr id="8" name="群組 7">
            <a:extLst>
              <a:ext uri="{FF2B5EF4-FFF2-40B4-BE49-F238E27FC236}">
                <a16:creationId xmlns:a16="http://schemas.microsoft.com/office/drawing/2014/main" id="{F8920FE8-E774-559F-59A3-3EA1EB55FEAE}"/>
              </a:ext>
            </a:extLst>
          </p:cNvPr>
          <p:cNvGrpSpPr/>
          <p:nvPr/>
        </p:nvGrpSpPr>
        <p:grpSpPr>
          <a:xfrm>
            <a:off x="923205" y="3159736"/>
            <a:ext cx="6676194" cy="3017420"/>
            <a:chOff x="1470279" y="3167551"/>
            <a:chExt cx="6676194" cy="3017420"/>
          </a:xfrm>
        </p:grpSpPr>
        <p:sp>
          <p:nvSpPr>
            <p:cNvPr id="7" name="文字方塊 6">
              <a:extLst>
                <a:ext uri="{FF2B5EF4-FFF2-40B4-BE49-F238E27FC236}">
                  <a16:creationId xmlns:a16="http://schemas.microsoft.com/office/drawing/2014/main" id="{53AD7B67-4681-4211-A89A-0BD874C31323}"/>
                </a:ext>
              </a:extLst>
            </p:cNvPr>
            <p:cNvSpPr txBox="1"/>
            <p:nvPr/>
          </p:nvSpPr>
          <p:spPr>
            <a:xfrm>
              <a:off x="1470279" y="3167551"/>
              <a:ext cx="6676194" cy="2092881"/>
            </a:xfrm>
            <a:prstGeom prst="rect">
              <a:avLst/>
            </a:prstGeom>
            <a:noFill/>
          </p:spPr>
          <p:txBody>
            <a:bodyPr wrap="square" rtlCol="0">
              <a:spAutoFit/>
            </a:bodyPr>
            <a:lstStyle/>
            <a:p>
              <a:r>
                <a:rPr lang="en-US" altLang="zh-TW" sz="2600" b="1" dirty="0">
                  <a:solidFill>
                    <a:schemeClr val="accent2">
                      <a:lumMod val="60000"/>
                      <a:lumOff val="40000"/>
                    </a:schemeClr>
                  </a:solidFill>
                  <a:latin typeface="Mulish"/>
                </a:rPr>
                <a:t>Ex:</a:t>
              </a:r>
              <a:r>
                <a:rPr lang="zh-TW" altLang="en-US" sz="2600" b="1" dirty="0">
                  <a:solidFill>
                    <a:schemeClr val="accent2">
                      <a:lumMod val="60000"/>
                      <a:lumOff val="40000"/>
                    </a:schemeClr>
                  </a:solidFill>
                  <a:latin typeface="Mulish"/>
                </a:rPr>
                <a:t>設計黑棋棋型：黑棋</a:t>
              </a:r>
              <a:r>
                <a:rPr lang="en-US" altLang="zh-TW" sz="2600" b="1" dirty="0">
                  <a:solidFill>
                    <a:schemeClr val="accent2">
                      <a:lumMod val="60000"/>
                      <a:lumOff val="40000"/>
                    </a:schemeClr>
                  </a:solidFill>
                  <a:latin typeface="Mulish"/>
                </a:rPr>
                <a:t>’X’</a:t>
              </a:r>
              <a:r>
                <a:rPr lang="zh-TW" altLang="en-US" sz="2600" b="1" dirty="0">
                  <a:solidFill>
                    <a:schemeClr val="accent2">
                      <a:lumMod val="60000"/>
                      <a:lumOff val="40000"/>
                    </a:schemeClr>
                  </a:solidFill>
                  <a:latin typeface="Mulish"/>
                </a:rPr>
                <a:t>、白棋</a:t>
              </a:r>
              <a:r>
                <a:rPr lang="en-US" altLang="zh-TW" sz="2600" b="1" dirty="0">
                  <a:solidFill>
                    <a:schemeClr val="accent2">
                      <a:lumMod val="60000"/>
                      <a:lumOff val="40000"/>
                    </a:schemeClr>
                  </a:solidFill>
                  <a:latin typeface="Mulish"/>
                </a:rPr>
                <a:t>‘O’</a:t>
              </a:r>
              <a:r>
                <a:rPr lang="zh-TW" altLang="en-US" sz="2600" b="1" dirty="0">
                  <a:solidFill>
                    <a:schemeClr val="accent2">
                      <a:lumMod val="60000"/>
                      <a:lumOff val="40000"/>
                    </a:schemeClr>
                  </a:solidFill>
                  <a:latin typeface="Mulish"/>
                </a:rPr>
                <a:t>表示</a:t>
              </a:r>
              <a:endParaRPr lang="en-US" altLang="zh-TW" sz="2600" b="1" dirty="0">
                <a:solidFill>
                  <a:schemeClr val="accent2">
                    <a:lumMod val="60000"/>
                    <a:lumOff val="40000"/>
                  </a:schemeClr>
                </a:solidFill>
                <a:latin typeface="Mulish"/>
              </a:endParaRPr>
            </a:p>
            <a:p>
              <a:endParaRPr lang="en-US" altLang="zh-TW" sz="2600" b="1" dirty="0">
                <a:solidFill>
                  <a:schemeClr val="accent2">
                    <a:lumMod val="60000"/>
                    <a:lumOff val="40000"/>
                  </a:schemeClr>
                </a:solidFill>
                <a:latin typeface="Mulish"/>
              </a:endParaRPr>
            </a:p>
            <a:p>
              <a:endParaRPr lang="en-US" altLang="zh-TW" sz="2600" b="1" dirty="0">
                <a:solidFill>
                  <a:schemeClr val="accent2">
                    <a:lumMod val="60000"/>
                    <a:lumOff val="40000"/>
                  </a:schemeClr>
                </a:solidFill>
                <a:latin typeface="Mulish"/>
              </a:endParaRPr>
            </a:p>
            <a:p>
              <a:endParaRPr lang="en-US" altLang="zh-TW" sz="2600" b="1" dirty="0">
                <a:solidFill>
                  <a:schemeClr val="accent2">
                    <a:lumMod val="60000"/>
                    <a:lumOff val="40000"/>
                  </a:schemeClr>
                </a:solidFill>
                <a:latin typeface="Mulish"/>
              </a:endParaRPr>
            </a:p>
            <a:p>
              <a:r>
                <a:rPr lang="en-US" altLang="zh-TW" sz="2600" b="1" dirty="0">
                  <a:solidFill>
                    <a:schemeClr val="accent2">
                      <a:lumMod val="60000"/>
                      <a:lumOff val="40000"/>
                    </a:schemeClr>
                  </a:solidFill>
                  <a:latin typeface="Mulish"/>
                </a:rPr>
                <a:t>{“</a:t>
              </a:r>
              <a:r>
                <a:rPr lang="zh-TW" altLang="en-US" sz="2600" b="1" dirty="0">
                  <a:solidFill>
                    <a:schemeClr val="accent2">
                      <a:lumMod val="60000"/>
                      <a:lumOff val="40000"/>
                    </a:schemeClr>
                  </a:solidFill>
                  <a:latin typeface="Mulish"/>
                </a:rPr>
                <a:t>紀錄黑棋數量</a:t>
              </a:r>
              <a:r>
                <a:rPr lang="en-US" altLang="zh-TW" sz="2600" b="1" dirty="0">
                  <a:solidFill>
                    <a:schemeClr val="accent2">
                      <a:lumMod val="60000"/>
                      <a:lumOff val="40000"/>
                    </a:schemeClr>
                  </a:solidFill>
                  <a:latin typeface="Mulish"/>
                </a:rPr>
                <a:t>”,{“</a:t>
              </a:r>
              <a:r>
                <a:rPr lang="zh-TW" altLang="en-US" sz="2600" b="1" dirty="0">
                  <a:solidFill>
                    <a:schemeClr val="accent2">
                      <a:lumMod val="60000"/>
                      <a:lumOff val="40000"/>
                    </a:schemeClr>
                  </a:solidFill>
                  <a:latin typeface="Mulish"/>
                </a:rPr>
                <a:t>棋型代號</a:t>
              </a:r>
              <a:r>
                <a:rPr lang="en-US" altLang="zh-TW" sz="2600" b="1" dirty="0">
                  <a:solidFill>
                    <a:schemeClr val="accent2">
                      <a:lumMod val="60000"/>
                      <a:lumOff val="40000"/>
                    </a:schemeClr>
                  </a:solidFill>
                  <a:latin typeface="Mulish"/>
                </a:rPr>
                <a:t>”,(“</a:t>
              </a:r>
              <a:r>
                <a:rPr lang="zh-TW" altLang="en-US" sz="2600" b="1" dirty="0">
                  <a:solidFill>
                    <a:schemeClr val="accent2">
                      <a:lumMod val="60000"/>
                      <a:lumOff val="40000"/>
                    </a:schemeClr>
                  </a:solidFill>
                  <a:latin typeface="Mulish"/>
                </a:rPr>
                <a:t>棋型</a:t>
              </a:r>
              <a:r>
                <a:rPr lang="en-US" altLang="zh-TW" sz="2600" b="1" dirty="0">
                  <a:solidFill>
                    <a:schemeClr val="accent2">
                      <a:lumMod val="60000"/>
                      <a:lumOff val="40000"/>
                    </a:schemeClr>
                  </a:solidFill>
                  <a:latin typeface="Mulish"/>
                </a:rPr>
                <a:t>”, </a:t>
              </a:r>
              <a:r>
                <a:rPr lang="zh-TW" altLang="en-US" sz="2600" b="1" dirty="0">
                  <a:solidFill>
                    <a:schemeClr val="accent2">
                      <a:lumMod val="60000"/>
                      <a:lumOff val="40000"/>
                    </a:schemeClr>
                  </a:solidFill>
                  <a:latin typeface="Mulish"/>
                </a:rPr>
                <a:t>分數</a:t>
              </a:r>
              <a:r>
                <a:rPr lang="en-US" altLang="zh-TW" sz="2600" b="1" dirty="0">
                  <a:solidFill>
                    <a:schemeClr val="accent2">
                      <a:lumMod val="60000"/>
                      <a:lumOff val="40000"/>
                    </a:schemeClr>
                  </a:solidFill>
                  <a:latin typeface="Mulish"/>
                </a:rPr>
                <a:t>)}}</a:t>
              </a:r>
              <a:endParaRPr lang="zh-TW" altLang="en-US" sz="2600" b="1" dirty="0">
                <a:solidFill>
                  <a:schemeClr val="accent2">
                    <a:lumMod val="60000"/>
                    <a:lumOff val="40000"/>
                  </a:schemeClr>
                </a:solidFill>
                <a:latin typeface="Mulish"/>
              </a:endParaRPr>
            </a:p>
          </p:txBody>
        </p:sp>
        <p:sp>
          <p:nvSpPr>
            <p:cNvPr id="9" name="左大括弧 8">
              <a:extLst>
                <a:ext uri="{FF2B5EF4-FFF2-40B4-BE49-F238E27FC236}">
                  <a16:creationId xmlns:a16="http://schemas.microsoft.com/office/drawing/2014/main" id="{F2CD9078-D081-4D3E-9E9D-DF416918EFF9}"/>
                </a:ext>
              </a:extLst>
            </p:cNvPr>
            <p:cNvSpPr/>
            <p:nvPr/>
          </p:nvSpPr>
          <p:spPr>
            <a:xfrm rot="5400000">
              <a:off x="4335064" y="1318736"/>
              <a:ext cx="880313" cy="6124983"/>
            </a:xfrm>
            <a:prstGeom prst="leftBrac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solidFill>
                  <a:schemeClr val="accent6">
                    <a:lumMod val="75000"/>
                  </a:schemeClr>
                </a:solidFill>
              </a:endParaRPr>
            </a:p>
          </p:txBody>
        </p:sp>
        <p:sp>
          <p:nvSpPr>
            <p:cNvPr id="10" name="文字方塊 9">
              <a:extLst>
                <a:ext uri="{FF2B5EF4-FFF2-40B4-BE49-F238E27FC236}">
                  <a16:creationId xmlns:a16="http://schemas.microsoft.com/office/drawing/2014/main" id="{03872440-0049-42C5-8C6E-F96C13284F46}"/>
                </a:ext>
              </a:extLst>
            </p:cNvPr>
            <p:cNvSpPr txBox="1"/>
            <p:nvPr/>
          </p:nvSpPr>
          <p:spPr>
            <a:xfrm>
              <a:off x="3941167" y="3564520"/>
              <a:ext cx="2427011" cy="461665"/>
            </a:xfrm>
            <a:prstGeom prst="rect">
              <a:avLst/>
            </a:prstGeom>
            <a:noFill/>
          </p:spPr>
          <p:txBody>
            <a:bodyPr wrap="none" rtlCol="0">
              <a:spAutoFit/>
            </a:bodyPr>
            <a:lstStyle/>
            <a:p>
              <a:r>
                <a:rPr lang="zh-TW" altLang="en-US" sz="2400" b="1" dirty="0">
                  <a:solidFill>
                    <a:schemeClr val="accent6">
                      <a:lumMod val="75000"/>
                    </a:schemeClr>
                  </a:solidFill>
                  <a:latin typeface="微軟正黑體" panose="020B0604030504040204" pitchFamily="34" charset="-120"/>
                  <a:ea typeface="微軟正黑體" panose="020B0604030504040204" pitchFamily="34" charset="-120"/>
                </a:rPr>
                <a:t>第一層</a:t>
              </a:r>
              <a:r>
                <a:rPr lang="sq-AL" altLang="zh-TW" sz="2400" b="1" dirty="0">
                  <a:solidFill>
                    <a:schemeClr val="accent6">
                      <a:lumMod val="75000"/>
                    </a:schemeClr>
                  </a:solidFill>
                </a:rPr>
                <a:t>Dictionary</a:t>
              </a:r>
              <a:endParaRPr lang="zh-TW" altLang="en-US" sz="2400" b="1" dirty="0">
                <a:solidFill>
                  <a:schemeClr val="accent6">
                    <a:lumMod val="75000"/>
                  </a:schemeClr>
                </a:solidFill>
              </a:endParaRPr>
            </a:p>
          </p:txBody>
        </p:sp>
        <p:sp>
          <p:nvSpPr>
            <p:cNvPr id="11" name="左大括弧 10">
              <a:extLst>
                <a:ext uri="{FF2B5EF4-FFF2-40B4-BE49-F238E27FC236}">
                  <a16:creationId xmlns:a16="http://schemas.microsoft.com/office/drawing/2014/main" id="{880031EC-9DB4-4E49-9567-798B01EEDC44}"/>
                </a:ext>
              </a:extLst>
            </p:cNvPr>
            <p:cNvSpPr/>
            <p:nvPr/>
          </p:nvSpPr>
          <p:spPr>
            <a:xfrm rot="5400000">
              <a:off x="5740728" y="2760206"/>
              <a:ext cx="415637" cy="3778331"/>
            </a:xfrm>
            <a:prstGeom prst="leftBrac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solidFill>
                  <a:schemeClr val="accent6">
                    <a:lumMod val="75000"/>
                  </a:schemeClr>
                </a:solidFill>
              </a:endParaRPr>
            </a:p>
          </p:txBody>
        </p:sp>
        <p:sp>
          <p:nvSpPr>
            <p:cNvPr id="12" name="文字方塊 11">
              <a:extLst>
                <a:ext uri="{FF2B5EF4-FFF2-40B4-BE49-F238E27FC236}">
                  <a16:creationId xmlns:a16="http://schemas.microsoft.com/office/drawing/2014/main" id="{EF6892AD-34E1-45CD-85D8-82A61451B203}"/>
                </a:ext>
              </a:extLst>
            </p:cNvPr>
            <p:cNvSpPr txBox="1"/>
            <p:nvPr/>
          </p:nvSpPr>
          <p:spPr>
            <a:xfrm>
              <a:off x="4931963" y="3941310"/>
              <a:ext cx="2427011" cy="461665"/>
            </a:xfrm>
            <a:prstGeom prst="rect">
              <a:avLst/>
            </a:prstGeom>
            <a:noFill/>
          </p:spPr>
          <p:txBody>
            <a:bodyPr wrap="none" rtlCol="0">
              <a:spAutoFit/>
            </a:bodyPr>
            <a:lstStyle/>
            <a:p>
              <a:r>
                <a:rPr lang="zh-TW" altLang="en-US" sz="2400" b="1" dirty="0">
                  <a:solidFill>
                    <a:schemeClr val="accent3">
                      <a:lumMod val="75000"/>
                    </a:schemeClr>
                  </a:solidFill>
                  <a:latin typeface="微軟正黑體" panose="020B0604030504040204" pitchFamily="34" charset="-120"/>
                  <a:ea typeface="微軟正黑體" panose="020B0604030504040204" pitchFamily="34" charset="-120"/>
                </a:rPr>
                <a:t>第二層</a:t>
              </a:r>
              <a:r>
                <a:rPr lang="sq-AL" altLang="zh-TW" sz="2400" b="1" dirty="0">
                  <a:solidFill>
                    <a:schemeClr val="accent3">
                      <a:lumMod val="75000"/>
                    </a:schemeClr>
                  </a:solidFill>
                </a:rPr>
                <a:t>Dictionary</a:t>
              </a:r>
              <a:endParaRPr lang="zh-TW" altLang="en-US" sz="2400" b="1" dirty="0">
                <a:solidFill>
                  <a:schemeClr val="accent3">
                    <a:lumMod val="75000"/>
                  </a:schemeClr>
                </a:solidFill>
              </a:endParaRPr>
            </a:p>
          </p:txBody>
        </p:sp>
        <p:sp>
          <p:nvSpPr>
            <p:cNvPr id="13" name="左中括弧 12">
              <a:extLst>
                <a:ext uri="{FF2B5EF4-FFF2-40B4-BE49-F238E27FC236}">
                  <a16:creationId xmlns:a16="http://schemas.microsoft.com/office/drawing/2014/main" id="{D4A48EDF-C6F1-4B68-A4F4-3D704F2096F7}"/>
                </a:ext>
              </a:extLst>
            </p:cNvPr>
            <p:cNvSpPr/>
            <p:nvPr/>
          </p:nvSpPr>
          <p:spPr>
            <a:xfrm rot="16200000">
              <a:off x="2650846" y="4306942"/>
              <a:ext cx="234897" cy="2111128"/>
            </a:xfrm>
            <a:prstGeom prst="leftBracket">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14" name="文字方塊 13">
              <a:extLst>
                <a:ext uri="{FF2B5EF4-FFF2-40B4-BE49-F238E27FC236}">
                  <a16:creationId xmlns:a16="http://schemas.microsoft.com/office/drawing/2014/main" id="{3AB99AE1-EFD0-48D6-ADEE-3CD8F8595ABD}"/>
                </a:ext>
              </a:extLst>
            </p:cNvPr>
            <p:cNvSpPr txBox="1"/>
            <p:nvPr/>
          </p:nvSpPr>
          <p:spPr>
            <a:xfrm>
              <a:off x="1756796" y="5477085"/>
              <a:ext cx="2302585" cy="707886"/>
            </a:xfrm>
            <a:prstGeom prst="rect">
              <a:avLst/>
            </a:prstGeom>
            <a:noFill/>
          </p:spPr>
          <p:txBody>
            <a:bodyPr wrap="square" rtlCol="0">
              <a:spAutoFit/>
            </a:bodyPr>
            <a:lstStyle/>
            <a:p>
              <a:r>
                <a:rPr lang="zh-TW" altLang="en-US" sz="2000" b="1" dirty="0">
                  <a:solidFill>
                    <a:schemeClr val="accent6">
                      <a:lumMod val="75000"/>
                    </a:schemeClr>
                  </a:solidFill>
                  <a:latin typeface="微軟正黑體" panose="020B0604030504040204" pitchFamily="34" charset="-120"/>
                  <a:ea typeface="微軟正黑體" panose="020B0604030504040204" pitchFamily="34" charset="-120"/>
                </a:rPr>
                <a:t>第一層</a:t>
              </a:r>
              <a:r>
                <a:rPr lang="sq-AL" altLang="zh-TW" sz="2000" b="1" dirty="0">
                  <a:solidFill>
                    <a:schemeClr val="accent6">
                      <a:lumMod val="75000"/>
                    </a:schemeClr>
                  </a:solidFill>
                </a:rPr>
                <a:t>Dic</a:t>
              </a:r>
              <a:r>
                <a:rPr lang="zh-TW" altLang="en-US" sz="2000" b="1" dirty="0">
                  <a:solidFill>
                    <a:schemeClr val="accent6">
                      <a:lumMod val="75000"/>
                    </a:schemeClr>
                  </a:solidFill>
                </a:rPr>
                <a:t>的</a:t>
              </a:r>
              <a:r>
                <a:rPr lang="en-US" altLang="zh-TW" sz="2000" b="1" dirty="0">
                  <a:solidFill>
                    <a:schemeClr val="accent6">
                      <a:lumMod val="75000"/>
                    </a:schemeClr>
                  </a:solidFill>
                </a:rPr>
                <a:t>Key</a:t>
              </a:r>
            </a:p>
            <a:p>
              <a:r>
                <a:rPr lang="zh-TW" altLang="en-US" sz="2000" b="1" dirty="0">
                  <a:solidFill>
                    <a:schemeClr val="accent6">
                      <a:lumMod val="75000"/>
                    </a:schemeClr>
                  </a:solidFill>
                </a:rPr>
                <a:t>型態</a:t>
              </a:r>
              <a:r>
                <a:rPr lang="en-US" altLang="zh-TW" sz="2000" b="1" dirty="0">
                  <a:solidFill>
                    <a:schemeClr val="accent6">
                      <a:lumMod val="75000"/>
                    </a:schemeClr>
                  </a:solidFill>
                </a:rPr>
                <a:t>:string</a:t>
              </a:r>
              <a:endParaRPr lang="zh-TW" altLang="en-US" sz="2000" b="1" dirty="0">
                <a:solidFill>
                  <a:schemeClr val="accent6">
                    <a:lumMod val="75000"/>
                  </a:schemeClr>
                </a:solidFill>
              </a:endParaRPr>
            </a:p>
          </p:txBody>
        </p:sp>
        <p:sp>
          <p:nvSpPr>
            <p:cNvPr id="17" name="文字方塊 16">
              <a:extLst>
                <a:ext uri="{FF2B5EF4-FFF2-40B4-BE49-F238E27FC236}">
                  <a16:creationId xmlns:a16="http://schemas.microsoft.com/office/drawing/2014/main" id="{8A98797F-FF92-46C8-91AA-259D92FE9801}"/>
                </a:ext>
              </a:extLst>
            </p:cNvPr>
            <p:cNvSpPr txBox="1"/>
            <p:nvPr/>
          </p:nvSpPr>
          <p:spPr>
            <a:xfrm>
              <a:off x="4935762" y="5537490"/>
              <a:ext cx="2734061" cy="400110"/>
            </a:xfrm>
            <a:prstGeom prst="rect">
              <a:avLst/>
            </a:prstGeom>
            <a:noFill/>
          </p:spPr>
          <p:txBody>
            <a:bodyPr wrap="square" rtlCol="0">
              <a:spAutoFit/>
            </a:bodyPr>
            <a:lstStyle/>
            <a:p>
              <a:r>
                <a:rPr lang="zh-TW" altLang="en-US" sz="2000" b="1" dirty="0">
                  <a:solidFill>
                    <a:schemeClr val="accent6">
                      <a:lumMod val="75000"/>
                    </a:schemeClr>
                  </a:solidFill>
                  <a:latin typeface="微軟正黑體" panose="020B0604030504040204" pitchFamily="34" charset="-120"/>
                  <a:ea typeface="微軟正黑體" panose="020B0604030504040204" pitchFamily="34" charset="-120"/>
                </a:rPr>
                <a:t>第一層</a:t>
              </a:r>
              <a:r>
                <a:rPr lang="sq-AL" altLang="zh-TW" sz="2000" b="1" dirty="0">
                  <a:solidFill>
                    <a:schemeClr val="accent6">
                      <a:lumMod val="75000"/>
                    </a:schemeClr>
                  </a:solidFill>
                </a:rPr>
                <a:t>Dic</a:t>
              </a:r>
              <a:r>
                <a:rPr lang="zh-TW" altLang="en-US" sz="2000" b="1" dirty="0">
                  <a:solidFill>
                    <a:schemeClr val="accent6">
                      <a:lumMod val="75000"/>
                    </a:schemeClr>
                  </a:solidFill>
                </a:rPr>
                <a:t>的</a:t>
              </a:r>
              <a:r>
                <a:rPr lang="en-US" altLang="zh-TW" sz="2000" b="1" dirty="0">
                  <a:solidFill>
                    <a:schemeClr val="accent6">
                      <a:lumMod val="75000"/>
                    </a:schemeClr>
                  </a:solidFill>
                </a:rPr>
                <a:t>Value</a:t>
              </a:r>
              <a:endParaRPr lang="zh-TW" altLang="en-US" sz="2000" b="1" dirty="0">
                <a:solidFill>
                  <a:schemeClr val="accent6">
                    <a:lumMod val="75000"/>
                  </a:schemeClr>
                </a:solidFill>
              </a:endParaRPr>
            </a:p>
          </p:txBody>
        </p:sp>
        <p:sp>
          <p:nvSpPr>
            <p:cNvPr id="22" name="左中括弧 21">
              <a:extLst>
                <a:ext uri="{FF2B5EF4-FFF2-40B4-BE49-F238E27FC236}">
                  <a16:creationId xmlns:a16="http://schemas.microsoft.com/office/drawing/2014/main" id="{3ECBD121-583B-4FA8-B75A-3C4B87A103E7}"/>
                </a:ext>
              </a:extLst>
            </p:cNvPr>
            <p:cNvSpPr/>
            <p:nvPr/>
          </p:nvSpPr>
          <p:spPr>
            <a:xfrm rot="16200000">
              <a:off x="5853527" y="3495768"/>
              <a:ext cx="246204" cy="3722170"/>
            </a:xfrm>
            <a:prstGeom prst="leftBracket">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grpSp>
      <p:grpSp>
        <p:nvGrpSpPr>
          <p:cNvPr id="16" name="群組 15">
            <a:extLst>
              <a:ext uri="{FF2B5EF4-FFF2-40B4-BE49-F238E27FC236}">
                <a16:creationId xmlns:a16="http://schemas.microsoft.com/office/drawing/2014/main" id="{32DC76D6-83D7-2A40-DADD-19F15CDB385F}"/>
              </a:ext>
            </a:extLst>
          </p:cNvPr>
          <p:cNvGrpSpPr/>
          <p:nvPr/>
        </p:nvGrpSpPr>
        <p:grpSpPr>
          <a:xfrm>
            <a:off x="7652101" y="3500919"/>
            <a:ext cx="4313259" cy="2754678"/>
            <a:chOff x="7878741" y="3500919"/>
            <a:chExt cx="4313259" cy="2754678"/>
          </a:xfrm>
        </p:grpSpPr>
        <p:sp>
          <p:nvSpPr>
            <p:cNvPr id="15" name="左中括弧 14">
              <a:extLst>
                <a:ext uri="{FF2B5EF4-FFF2-40B4-BE49-F238E27FC236}">
                  <a16:creationId xmlns:a16="http://schemas.microsoft.com/office/drawing/2014/main" id="{5048DC39-65C0-4119-AB5E-267F6EC233A4}"/>
                </a:ext>
              </a:extLst>
            </p:cNvPr>
            <p:cNvSpPr/>
            <p:nvPr/>
          </p:nvSpPr>
          <p:spPr>
            <a:xfrm rot="16200000">
              <a:off x="8743392" y="4051020"/>
              <a:ext cx="172776" cy="1537319"/>
            </a:xfrm>
            <a:prstGeom prst="leftBracket">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13C95E0A-A4A2-4A72-90B3-CD28959D558F}"/>
                </a:ext>
              </a:extLst>
            </p:cNvPr>
            <p:cNvSpPr/>
            <p:nvPr/>
          </p:nvSpPr>
          <p:spPr>
            <a:xfrm>
              <a:off x="7878741" y="4243986"/>
              <a:ext cx="4053354" cy="492443"/>
            </a:xfrm>
            <a:prstGeom prst="rect">
              <a:avLst/>
            </a:prstGeom>
          </p:spPr>
          <p:txBody>
            <a:bodyPr wrap="none">
              <a:spAutoFit/>
            </a:bodyPr>
            <a:lstStyle/>
            <a:p>
              <a:r>
                <a:rPr lang="en-US" altLang="zh-TW" sz="2600" b="1" dirty="0">
                  <a:solidFill>
                    <a:schemeClr val="accent2">
                      <a:lumMod val="60000"/>
                      <a:lumOff val="40000"/>
                    </a:schemeClr>
                  </a:solidFill>
                  <a:latin typeface="Mulish"/>
                </a:rPr>
                <a:t>{“</a:t>
              </a:r>
              <a:r>
                <a:rPr lang="zh-TW" altLang="en-US" sz="2600" b="1" dirty="0">
                  <a:solidFill>
                    <a:schemeClr val="accent2">
                      <a:lumMod val="60000"/>
                      <a:lumOff val="40000"/>
                    </a:schemeClr>
                  </a:solidFill>
                  <a:latin typeface="Mulish"/>
                </a:rPr>
                <a:t>棋型代號</a:t>
              </a:r>
              <a:r>
                <a:rPr lang="en-US" altLang="zh-TW" sz="2600" b="1" dirty="0">
                  <a:solidFill>
                    <a:schemeClr val="accent2">
                      <a:lumMod val="60000"/>
                      <a:lumOff val="40000"/>
                    </a:schemeClr>
                  </a:solidFill>
                  <a:latin typeface="Mulish"/>
                </a:rPr>
                <a:t>”,(“</a:t>
              </a:r>
              <a:r>
                <a:rPr lang="zh-TW" altLang="en-US" sz="2600" b="1" dirty="0">
                  <a:solidFill>
                    <a:schemeClr val="accent2">
                      <a:lumMod val="60000"/>
                      <a:lumOff val="40000"/>
                    </a:schemeClr>
                  </a:solidFill>
                  <a:latin typeface="Mulish"/>
                </a:rPr>
                <a:t>棋型</a:t>
              </a:r>
              <a:r>
                <a:rPr lang="en-US" altLang="zh-TW" sz="2600" b="1" dirty="0">
                  <a:solidFill>
                    <a:schemeClr val="accent2">
                      <a:lumMod val="60000"/>
                      <a:lumOff val="40000"/>
                    </a:schemeClr>
                  </a:solidFill>
                  <a:latin typeface="Mulish"/>
                </a:rPr>
                <a:t>”, </a:t>
              </a:r>
              <a:r>
                <a:rPr lang="zh-TW" altLang="en-US" sz="2600" b="1" dirty="0">
                  <a:solidFill>
                    <a:schemeClr val="accent2">
                      <a:lumMod val="60000"/>
                      <a:lumOff val="40000"/>
                    </a:schemeClr>
                  </a:solidFill>
                  <a:latin typeface="Mulish"/>
                </a:rPr>
                <a:t>分數</a:t>
              </a:r>
              <a:r>
                <a:rPr lang="en-US" altLang="zh-TW" sz="2600" b="1" dirty="0">
                  <a:solidFill>
                    <a:schemeClr val="accent2">
                      <a:lumMod val="60000"/>
                      <a:lumOff val="40000"/>
                    </a:schemeClr>
                  </a:solidFill>
                  <a:latin typeface="Mulish"/>
                </a:rPr>
                <a:t>)}</a:t>
              </a:r>
              <a:endParaRPr lang="zh-TW" altLang="en-US" sz="2600" dirty="0"/>
            </a:p>
          </p:txBody>
        </p:sp>
        <p:sp>
          <p:nvSpPr>
            <p:cNvPr id="21" name="文字方塊 20">
              <a:extLst>
                <a:ext uri="{FF2B5EF4-FFF2-40B4-BE49-F238E27FC236}">
                  <a16:creationId xmlns:a16="http://schemas.microsoft.com/office/drawing/2014/main" id="{DF5036DC-715D-4ABD-A993-8D3C27B34654}"/>
                </a:ext>
              </a:extLst>
            </p:cNvPr>
            <p:cNvSpPr txBox="1"/>
            <p:nvPr/>
          </p:nvSpPr>
          <p:spPr>
            <a:xfrm>
              <a:off x="7935015" y="4956554"/>
              <a:ext cx="2302585" cy="400110"/>
            </a:xfrm>
            <a:prstGeom prst="rect">
              <a:avLst/>
            </a:prstGeom>
            <a:noFill/>
          </p:spPr>
          <p:txBody>
            <a:bodyPr wrap="square" rtlCol="0">
              <a:spAutoFit/>
            </a:bodyPr>
            <a:lstStyle/>
            <a:p>
              <a:r>
                <a:rPr lang="zh-TW" altLang="en-US" sz="2000" b="1" dirty="0">
                  <a:solidFill>
                    <a:schemeClr val="accent3">
                      <a:lumMod val="75000"/>
                    </a:schemeClr>
                  </a:solidFill>
                  <a:latin typeface="微軟正黑體" panose="020B0604030504040204" pitchFamily="34" charset="-120"/>
                  <a:ea typeface="微軟正黑體" panose="020B0604030504040204" pitchFamily="34" charset="-120"/>
                </a:rPr>
                <a:t>第二層</a:t>
              </a:r>
              <a:r>
                <a:rPr lang="sq-AL" altLang="zh-TW" sz="2000" b="1" dirty="0">
                  <a:solidFill>
                    <a:schemeClr val="accent3">
                      <a:lumMod val="75000"/>
                    </a:schemeClr>
                  </a:solidFill>
                </a:rPr>
                <a:t>Dic</a:t>
              </a:r>
              <a:r>
                <a:rPr lang="zh-TW" altLang="en-US" sz="2000" b="1" dirty="0">
                  <a:solidFill>
                    <a:schemeClr val="accent3">
                      <a:lumMod val="75000"/>
                    </a:schemeClr>
                  </a:solidFill>
                </a:rPr>
                <a:t>的</a:t>
              </a:r>
              <a:r>
                <a:rPr lang="en-US" altLang="zh-TW" sz="2000" b="1" dirty="0">
                  <a:solidFill>
                    <a:schemeClr val="accent3">
                      <a:lumMod val="75000"/>
                    </a:schemeClr>
                  </a:solidFill>
                </a:rPr>
                <a:t>Key</a:t>
              </a:r>
            </a:p>
          </p:txBody>
        </p:sp>
        <p:sp>
          <p:nvSpPr>
            <p:cNvPr id="25" name="左中括弧 24">
              <a:extLst>
                <a:ext uri="{FF2B5EF4-FFF2-40B4-BE49-F238E27FC236}">
                  <a16:creationId xmlns:a16="http://schemas.microsoft.com/office/drawing/2014/main" id="{69B817E5-9C3B-4F30-8AD1-D60AD653DB61}"/>
                </a:ext>
              </a:extLst>
            </p:cNvPr>
            <p:cNvSpPr/>
            <p:nvPr/>
          </p:nvSpPr>
          <p:spPr>
            <a:xfrm rot="16200000">
              <a:off x="10678880" y="4040319"/>
              <a:ext cx="172776" cy="1537319"/>
            </a:xfrm>
            <a:prstGeom prst="leftBracket">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4A473DFF-43A9-4F1A-843B-C7AB7700D40E}"/>
                </a:ext>
              </a:extLst>
            </p:cNvPr>
            <p:cNvSpPr txBox="1"/>
            <p:nvPr/>
          </p:nvSpPr>
          <p:spPr>
            <a:xfrm>
              <a:off x="9889415" y="4978913"/>
              <a:ext cx="2302585" cy="400110"/>
            </a:xfrm>
            <a:prstGeom prst="rect">
              <a:avLst/>
            </a:prstGeom>
            <a:noFill/>
          </p:spPr>
          <p:txBody>
            <a:bodyPr wrap="square" rtlCol="0">
              <a:spAutoFit/>
            </a:bodyPr>
            <a:lstStyle/>
            <a:p>
              <a:r>
                <a:rPr lang="zh-TW" altLang="en-US" sz="2000" b="1" dirty="0">
                  <a:solidFill>
                    <a:schemeClr val="accent3">
                      <a:lumMod val="75000"/>
                    </a:schemeClr>
                  </a:solidFill>
                  <a:latin typeface="微軟正黑體" panose="020B0604030504040204" pitchFamily="34" charset="-120"/>
                  <a:ea typeface="微軟正黑體" panose="020B0604030504040204" pitchFamily="34" charset="-120"/>
                </a:rPr>
                <a:t>第二層</a:t>
              </a:r>
              <a:r>
                <a:rPr lang="sq-AL" altLang="zh-TW" sz="2000" b="1" dirty="0">
                  <a:solidFill>
                    <a:schemeClr val="accent3">
                      <a:lumMod val="75000"/>
                    </a:schemeClr>
                  </a:solidFill>
                </a:rPr>
                <a:t>Dic</a:t>
              </a:r>
              <a:r>
                <a:rPr lang="zh-TW" altLang="en-US" sz="2000" b="1" dirty="0">
                  <a:solidFill>
                    <a:schemeClr val="accent3">
                      <a:lumMod val="75000"/>
                    </a:schemeClr>
                  </a:solidFill>
                </a:rPr>
                <a:t>的</a:t>
              </a:r>
              <a:r>
                <a:rPr lang="en-US" altLang="zh-TW" sz="2000" b="1" dirty="0">
                  <a:solidFill>
                    <a:schemeClr val="accent3">
                      <a:lumMod val="75000"/>
                    </a:schemeClr>
                  </a:solidFill>
                </a:rPr>
                <a:t>Value</a:t>
              </a:r>
            </a:p>
          </p:txBody>
        </p:sp>
        <p:sp>
          <p:nvSpPr>
            <p:cNvPr id="27" name="弧形 26">
              <a:extLst>
                <a:ext uri="{FF2B5EF4-FFF2-40B4-BE49-F238E27FC236}">
                  <a16:creationId xmlns:a16="http://schemas.microsoft.com/office/drawing/2014/main" id="{1D0DC424-E00D-43D1-9526-B763E493AC6D}"/>
                </a:ext>
              </a:extLst>
            </p:cNvPr>
            <p:cNvSpPr/>
            <p:nvPr/>
          </p:nvSpPr>
          <p:spPr>
            <a:xfrm rot="18910526">
              <a:off x="9640687" y="3966108"/>
              <a:ext cx="2302102" cy="2289489"/>
            </a:xfrm>
            <a:prstGeom prst="arc">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dirty="0"/>
            </a:p>
          </p:txBody>
        </p:sp>
        <p:sp>
          <p:nvSpPr>
            <p:cNvPr id="28" name="文字方塊 27">
              <a:extLst>
                <a:ext uri="{FF2B5EF4-FFF2-40B4-BE49-F238E27FC236}">
                  <a16:creationId xmlns:a16="http://schemas.microsoft.com/office/drawing/2014/main" id="{7601545A-7375-42D4-B501-523D276DA00D}"/>
                </a:ext>
              </a:extLst>
            </p:cNvPr>
            <p:cNvSpPr txBox="1"/>
            <p:nvPr/>
          </p:nvSpPr>
          <p:spPr>
            <a:xfrm>
              <a:off x="10380146" y="3500919"/>
              <a:ext cx="1153782" cy="406249"/>
            </a:xfrm>
            <a:prstGeom prst="rect">
              <a:avLst/>
            </a:prstGeom>
            <a:noFill/>
          </p:spPr>
          <p:txBody>
            <a:bodyPr wrap="square" rtlCol="0">
              <a:spAutoFit/>
            </a:bodyPr>
            <a:lstStyle/>
            <a:p>
              <a:r>
                <a:rPr lang="en-US" altLang="zh-TW" sz="2000" b="1" dirty="0">
                  <a:solidFill>
                    <a:srgbClr val="00B0F0"/>
                  </a:solidFill>
                  <a:latin typeface="微軟正黑體" panose="020B0604030504040204" pitchFamily="34" charset="-120"/>
                  <a:ea typeface="微軟正黑體" panose="020B0604030504040204" pitchFamily="34" charset="-120"/>
                </a:rPr>
                <a:t>Tuple</a:t>
              </a:r>
              <a:endParaRPr lang="en-US" altLang="zh-TW" sz="2000" b="1" dirty="0">
                <a:solidFill>
                  <a:srgbClr val="00B0F0"/>
                </a:solidFill>
              </a:endParaRPr>
            </a:p>
          </p:txBody>
        </p:sp>
      </p:grpSp>
    </p:spTree>
    <p:extLst>
      <p:ext uri="{BB962C8B-B14F-4D97-AF65-F5344CB8AC3E}">
        <p14:creationId xmlns:p14="http://schemas.microsoft.com/office/powerpoint/2010/main" val="15318336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2C7FFCC9-BBEF-47DD-0887-5FB5C73C39AD}"/>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3E70B5F8-65E0-CF81-A32F-027466FAC47C}"/>
              </a:ext>
            </a:extLst>
          </p:cNvPr>
          <p:cNvSpPr>
            <a:spLocks noGrp="1"/>
          </p:cNvSpPr>
          <p:nvPr>
            <p:ph type="body" sz="quarter" idx="20"/>
          </p:nvPr>
        </p:nvSpPr>
        <p:spPr>
          <a:xfrm>
            <a:off x="954088" y="805132"/>
            <a:ext cx="10658104" cy="5118929"/>
          </a:xfrm>
        </p:spPr>
        <p:txBody>
          <a:bodyPr/>
          <a:lstStyle/>
          <a:p>
            <a:r>
              <a:rPr lang="en-US" altLang="zh-TW" dirty="0"/>
              <a:t>3.</a:t>
            </a:r>
            <a:r>
              <a:rPr lang="zh-TW" altLang="en-US" dirty="0"/>
              <a:t>棋型代號命名方式：活四、活三與開頭、結尾的棋型可以記錄起來。</a:t>
            </a:r>
            <a:endParaRPr lang="en-US" altLang="zh-TW" dirty="0"/>
          </a:p>
          <a:p>
            <a:endParaRPr lang="en-US" altLang="zh-TW" dirty="0"/>
          </a:p>
          <a:p>
            <a:endParaRPr lang="en-US" altLang="zh-TW" dirty="0"/>
          </a:p>
          <a:p>
            <a:r>
              <a:rPr lang="en-US" altLang="zh-TW" dirty="0"/>
              <a:t>4.</a:t>
            </a:r>
            <a:r>
              <a:rPr lang="zh-TW" altLang="en-US" dirty="0"/>
              <a:t>假如定義好黑棋的棋型，那白棋的棋型就是把黑棋棋型的</a:t>
            </a:r>
            <a:r>
              <a:rPr lang="en-US" altLang="zh-TW" dirty="0"/>
              <a:t>’X’</a:t>
            </a:r>
            <a:r>
              <a:rPr lang="zh-TW" altLang="en-US" dirty="0"/>
              <a:t>換成</a:t>
            </a:r>
            <a:r>
              <a:rPr lang="en-US" altLang="zh-TW" dirty="0"/>
              <a:t>‘O’</a:t>
            </a:r>
            <a:r>
              <a:rPr lang="zh-TW" altLang="en-US" dirty="0"/>
              <a:t>。</a:t>
            </a:r>
            <a:endParaRPr lang="en-US" altLang="zh-TW" dirty="0"/>
          </a:p>
          <a:p>
            <a:r>
              <a:rPr lang="en-US" altLang="zh-TW" dirty="0"/>
              <a:t>5.</a:t>
            </a:r>
            <a:r>
              <a:rPr lang="zh-TW" altLang="en-US" dirty="0"/>
              <a:t>將兩層式字典的棋型轉換成有包含字典的</a:t>
            </a:r>
            <a:r>
              <a:rPr lang="en-US" altLang="zh-TW" dirty="0"/>
              <a:t>List</a:t>
            </a:r>
            <a:r>
              <a:rPr lang="zh-TW" altLang="en-US" dirty="0"/>
              <a:t>。</a:t>
            </a:r>
          </a:p>
        </p:txBody>
      </p:sp>
      <p:sp>
        <p:nvSpPr>
          <p:cNvPr id="5" name="投影片編號版面配置區 4">
            <a:extLst>
              <a:ext uri="{FF2B5EF4-FFF2-40B4-BE49-F238E27FC236}">
                <a16:creationId xmlns:a16="http://schemas.microsoft.com/office/drawing/2014/main" id="{862B811E-9B3E-9E0E-6250-F5BEE539AE31}"/>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38</a:t>
            </a:fld>
            <a:endParaRPr kumimoji="1" lang="zh-TW" altLang="en-US" dirty="0"/>
          </a:p>
        </p:txBody>
      </p:sp>
      <p:sp>
        <p:nvSpPr>
          <p:cNvPr id="6" name="文字方塊 5">
            <a:extLst>
              <a:ext uri="{FF2B5EF4-FFF2-40B4-BE49-F238E27FC236}">
                <a16:creationId xmlns:a16="http://schemas.microsoft.com/office/drawing/2014/main" id="{BC9F69BD-707B-DF5D-A07B-7775A104E9DA}"/>
              </a:ext>
            </a:extLst>
          </p:cNvPr>
          <p:cNvSpPr txBox="1"/>
          <p:nvPr/>
        </p:nvSpPr>
        <p:spPr>
          <a:xfrm>
            <a:off x="2853766" y="1698161"/>
            <a:ext cx="6484467" cy="492443"/>
          </a:xfrm>
          <a:prstGeom prst="rect">
            <a:avLst/>
          </a:prstGeom>
          <a:noFill/>
          <a:ln w="12700">
            <a:solidFill>
              <a:schemeClr val="accent1">
                <a:lumMod val="60000"/>
                <a:lumOff val="40000"/>
              </a:schemeClr>
            </a:solidFill>
          </a:ln>
        </p:spPr>
        <p:txBody>
          <a:bodyPr wrap="none" rtlCol="0">
            <a:spAutoFit/>
          </a:bodyPr>
          <a:lstStyle/>
          <a:p>
            <a:r>
              <a:rPr lang="zh-TW" altLang="en-US" sz="2600" b="1" dirty="0">
                <a:solidFill>
                  <a:schemeClr val="accent1"/>
                </a:solidFill>
                <a:latin typeface="微軟正黑體" panose="020B0604030504040204" pitchFamily="34" charset="-120"/>
                <a:ea typeface="微軟正黑體" panose="020B0604030504040204" pitchFamily="34" charset="-120"/>
              </a:rPr>
              <a:t>“主棋子數量</a:t>
            </a:r>
            <a:r>
              <a:rPr lang="en-US" altLang="zh-TW" sz="2600" b="1" dirty="0">
                <a:solidFill>
                  <a:schemeClr val="accent1"/>
                </a:solidFill>
                <a:latin typeface="微軟正黑體" panose="020B0604030504040204" pitchFamily="34" charset="-120"/>
                <a:ea typeface="微軟正黑體" panose="020B0604030504040204" pitchFamily="34" charset="-120"/>
              </a:rPr>
              <a:t>_</a:t>
            </a:r>
            <a:r>
              <a:rPr lang="zh-TW" altLang="en-US" sz="2600" b="1" dirty="0">
                <a:solidFill>
                  <a:schemeClr val="accent1"/>
                </a:solidFill>
                <a:latin typeface="微軟正黑體" panose="020B0604030504040204" pitchFamily="34" charset="-120"/>
                <a:ea typeface="微軟正黑體" panose="020B0604030504040204" pitchFamily="34" charset="-120"/>
              </a:rPr>
              <a:t>主棋子中間間隔多少</a:t>
            </a:r>
            <a:r>
              <a:rPr lang="en-US" altLang="zh-TW" sz="2600" b="1" dirty="0">
                <a:solidFill>
                  <a:schemeClr val="accent1"/>
                </a:solidFill>
                <a:latin typeface="微軟正黑體" panose="020B0604030504040204" pitchFamily="34" charset="-120"/>
                <a:ea typeface="微軟正黑體" panose="020B0604030504040204" pitchFamily="34" charset="-120"/>
              </a:rPr>
              <a:t>_</a:t>
            </a:r>
            <a:r>
              <a:rPr lang="zh-TW" altLang="en-US" sz="2600" b="1" dirty="0">
                <a:solidFill>
                  <a:schemeClr val="accent1"/>
                </a:solidFill>
                <a:latin typeface="微軟正黑體" panose="020B0604030504040204" pitchFamily="34" charset="-120"/>
                <a:ea typeface="微軟正黑體" panose="020B0604030504040204" pitchFamily="34" charset="-120"/>
              </a:rPr>
              <a:t>編號</a:t>
            </a:r>
            <a:r>
              <a:rPr lang="en-US" altLang="zh-TW" sz="2600" b="1" dirty="0">
                <a:solidFill>
                  <a:schemeClr val="accent1"/>
                </a:solidFill>
                <a:latin typeface="微軟正黑體" panose="020B0604030504040204" pitchFamily="34" charset="-120"/>
                <a:ea typeface="微軟正黑體" panose="020B0604030504040204" pitchFamily="34" charset="-120"/>
              </a:rPr>
              <a:t>”</a:t>
            </a:r>
            <a:endParaRPr lang="zh-TW" altLang="en-US" sz="2600" b="1" dirty="0">
              <a:solidFill>
                <a:schemeClr val="accent1"/>
              </a:solidFill>
              <a:latin typeface="微軟正黑體" panose="020B0604030504040204" pitchFamily="34" charset="-120"/>
              <a:ea typeface="微軟正黑體" panose="020B0604030504040204" pitchFamily="34" charset="-120"/>
            </a:endParaRPr>
          </a:p>
        </p:txBody>
      </p:sp>
      <p:grpSp>
        <p:nvGrpSpPr>
          <p:cNvPr id="7" name="群組 6">
            <a:extLst>
              <a:ext uri="{FF2B5EF4-FFF2-40B4-BE49-F238E27FC236}">
                <a16:creationId xmlns:a16="http://schemas.microsoft.com/office/drawing/2014/main" id="{326560BB-96C0-4437-810A-588CD8C0B3FC}"/>
              </a:ext>
            </a:extLst>
          </p:cNvPr>
          <p:cNvGrpSpPr/>
          <p:nvPr/>
        </p:nvGrpSpPr>
        <p:grpSpPr>
          <a:xfrm>
            <a:off x="2691435" y="4220902"/>
            <a:ext cx="7004803" cy="1453514"/>
            <a:chOff x="2691435" y="3429000"/>
            <a:chExt cx="7004803" cy="1453514"/>
          </a:xfrm>
        </p:grpSpPr>
        <p:sp>
          <p:nvSpPr>
            <p:cNvPr id="2" name="矩形 1">
              <a:extLst>
                <a:ext uri="{FF2B5EF4-FFF2-40B4-BE49-F238E27FC236}">
                  <a16:creationId xmlns:a16="http://schemas.microsoft.com/office/drawing/2014/main" id="{0AA280F7-9E12-4769-A538-733A4E32A47F}"/>
                </a:ext>
              </a:extLst>
            </p:cNvPr>
            <p:cNvSpPr/>
            <p:nvPr/>
          </p:nvSpPr>
          <p:spPr>
            <a:xfrm>
              <a:off x="2691435" y="3429000"/>
              <a:ext cx="7004803" cy="492443"/>
            </a:xfrm>
            <a:prstGeom prst="rect">
              <a:avLst/>
            </a:prstGeom>
          </p:spPr>
          <p:txBody>
            <a:bodyPr wrap="none">
              <a:spAutoFit/>
            </a:bodyPr>
            <a:lstStyle/>
            <a:p>
              <a:r>
                <a:rPr lang="en-US" altLang="zh-TW" sz="2600" b="1" dirty="0">
                  <a:solidFill>
                    <a:schemeClr val="accent1"/>
                  </a:solidFill>
                  <a:latin typeface="Mulish"/>
                </a:rPr>
                <a:t>{ “</a:t>
              </a:r>
              <a:r>
                <a:rPr lang="zh-TW" altLang="en-US" sz="2600" b="1" dirty="0">
                  <a:solidFill>
                    <a:schemeClr val="accent1"/>
                  </a:solidFill>
                  <a:latin typeface="Mulish"/>
                </a:rPr>
                <a:t>紀錄黑棋數量</a:t>
              </a:r>
              <a:r>
                <a:rPr lang="en-US" altLang="zh-TW" sz="2600" b="1" dirty="0">
                  <a:solidFill>
                    <a:schemeClr val="accent1"/>
                  </a:solidFill>
                  <a:latin typeface="Mulish"/>
                </a:rPr>
                <a:t>”, {“</a:t>
              </a:r>
              <a:r>
                <a:rPr lang="zh-TW" altLang="en-US" sz="2600" b="1" dirty="0">
                  <a:solidFill>
                    <a:schemeClr val="accent1"/>
                  </a:solidFill>
                  <a:latin typeface="Mulish"/>
                </a:rPr>
                <a:t>棋型代號</a:t>
              </a:r>
              <a:r>
                <a:rPr lang="en-US" altLang="zh-TW" sz="2600" b="1" dirty="0">
                  <a:solidFill>
                    <a:schemeClr val="accent1"/>
                  </a:solidFill>
                  <a:latin typeface="Mulish"/>
                </a:rPr>
                <a:t>”, (“</a:t>
              </a:r>
              <a:r>
                <a:rPr lang="zh-TW" altLang="en-US" sz="2600" b="1" dirty="0">
                  <a:solidFill>
                    <a:schemeClr val="accent1"/>
                  </a:solidFill>
                  <a:latin typeface="Mulish"/>
                </a:rPr>
                <a:t>棋型</a:t>
              </a:r>
              <a:r>
                <a:rPr lang="en-US" altLang="zh-TW" sz="2600" b="1" dirty="0">
                  <a:solidFill>
                    <a:schemeClr val="accent1"/>
                  </a:solidFill>
                  <a:latin typeface="Mulish"/>
                </a:rPr>
                <a:t>”, </a:t>
              </a:r>
              <a:r>
                <a:rPr lang="zh-TW" altLang="en-US" sz="2600" b="1" dirty="0">
                  <a:solidFill>
                    <a:schemeClr val="accent1"/>
                  </a:solidFill>
                  <a:latin typeface="Mulish"/>
                </a:rPr>
                <a:t>分數</a:t>
              </a:r>
              <a:r>
                <a:rPr lang="en-US" altLang="zh-TW" sz="2600" b="1" dirty="0">
                  <a:solidFill>
                    <a:schemeClr val="accent1"/>
                  </a:solidFill>
                  <a:latin typeface="Mulish"/>
                </a:rPr>
                <a:t>) } }</a:t>
              </a:r>
              <a:endParaRPr lang="zh-TW" altLang="en-US" sz="2600" b="1" dirty="0">
                <a:solidFill>
                  <a:schemeClr val="accent1"/>
                </a:solidFill>
                <a:latin typeface="Mulish"/>
              </a:endParaRPr>
            </a:p>
          </p:txBody>
        </p:sp>
        <p:cxnSp>
          <p:nvCxnSpPr>
            <p:cNvPr id="8" name="直線單箭頭接點 7">
              <a:extLst>
                <a:ext uri="{FF2B5EF4-FFF2-40B4-BE49-F238E27FC236}">
                  <a16:creationId xmlns:a16="http://schemas.microsoft.com/office/drawing/2014/main" id="{E29CA0C5-FE5F-4963-9776-D935422D0B13}"/>
                </a:ext>
              </a:extLst>
            </p:cNvPr>
            <p:cNvCxnSpPr>
              <a:cxnSpLocks/>
            </p:cNvCxnSpPr>
            <p:nvPr/>
          </p:nvCxnSpPr>
          <p:spPr>
            <a:xfrm>
              <a:off x="5628904" y="3931814"/>
              <a:ext cx="0" cy="40159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8FCB61FF-B09D-45BB-9114-0BEE3BA421AD}"/>
                </a:ext>
              </a:extLst>
            </p:cNvPr>
            <p:cNvSpPr/>
            <p:nvPr/>
          </p:nvSpPr>
          <p:spPr>
            <a:xfrm>
              <a:off x="3459433" y="4390071"/>
              <a:ext cx="5092100" cy="492443"/>
            </a:xfrm>
            <a:prstGeom prst="rect">
              <a:avLst/>
            </a:prstGeom>
          </p:spPr>
          <p:txBody>
            <a:bodyPr wrap="none">
              <a:spAutoFit/>
            </a:bodyPr>
            <a:lstStyle/>
            <a:p>
              <a:r>
                <a:rPr lang="en-US" altLang="zh-TW" sz="2600" b="1" dirty="0">
                  <a:solidFill>
                    <a:schemeClr val="accent2">
                      <a:lumMod val="60000"/>
                      <a:lumOff val="40000"/>
                    </a:schemeClr>
                  </a:solidFill>
                  <a:latin typeface="Mulish"/>
                </a:rPr>
                <a:t> </a:t>
              </a:r>
              <a:r>
                <a:rPr lang="en-US" altLang="zh-TW" sz="2600" b="1" dirty="0">
                  <a:solidFill>
                    <a:schemeClr val="accent1"/>
                  </a:solidFill>
                  <a:latin typeface="Mulish"/>
                </a:rPr>
                <a:t>[ { “</a:t>
              </a:r>
              <a:r>
                <a:rPr lang="zh-TW" altLang="en-US" sz="2600" b="1" dirty="0">
                  <a:solidFill>
                    <a:schemeClr val="accent1"/>
                  </a:solidFill>
                  <a:latin typeface="Mulish"/>
                </a:rPr>
                <a:t>棋型代號</a:t>
              </a:r>
              <a:r>
                <a:rPr lang="en-US" altLang="zh-TW" sz="2600" b="1" dirty="0">
                  <a:solidFill>
                    <a:schemeClr val="accent1"/>
                  </a:solidFill>
                  <a:latin typeface="Mulish"/>
                </a:rPr>
                <a:t>”, [ (“</a:t>
              </a:r>
              <a:r>
                <a:rPr lang="zh-TW" altLang="en-US" sz="2600" b="1" dirty="0">
                  <a:solidFill>
                    <a:schemeClr val="accent1"/>
                  </a:solidFill>
                  <a:latin typeface="Mulish"/>
                </a:rPr>
                <a:t>棋型</a:t>
              </a:r>
              <a:r>
                <a:rPr lang="en-US" altLang="zh-TW" sz="2600" b="1" dirty="0">
                  <a:solidFill>
                    <a:schemeClr val="accent1"/>
                  </a:solidFill>
                  <a:latin typeface="Mulish"/>
                </a:rPr>
                <a:t>”, </a:t>
              </a:r>
              <a:r>
                <a:rPr lang="zh-TW" altLang="en-US" sz="2600" b="1" dirty="0">
                  <a:solidFill>
                    <a:schemeClr val="accent1"/>
                  </a:solidFill>
                  <a:latin typeface="Mulish"/>
                </a:rPr>
                <a:t>分數</a:t>
              </a:r>
              <a:r>
                <a:rPr lang="en-US" altLang="zh-TW" sz="2600" b="1" dirty="0">
                  <a:solidFill>
                    <a:schemeClr val="accent1"/>
                  </a:solidFill>
                  <a:latin typeface="Mulish"/>
                </a:rPr>
                <a:t>) ] } ]</a:t>
              </a:r>
              <a:endParaRPr lang="zh-TW" altLang="en-US" sz="2600" b="1" dirty="0">
                <a:solidFill>
                  <a:schemeClr val="accent1"/>
                </a:solidFill>
                <a:latin typeface="Mulish"/>
              </a:endParaRPr>
            </a:p>
          </p:txBody>
        </p:sp>
      </p:grpSp>
    </p:spTree>
    <p:extLst>
      <p:ext uri="{BB962C8B-B14F-4D97-AF65-F5344CB8AC3E}">
        <p14:creationId xmlns:p14="http://schemas.microsoft.com/office/powerpoint/2010/main" val="1704488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EDEBD6F-4CDE-47A0-91AF-6D86FD091556}"/>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D661E330-4606-4C26-ABD5-4490F1BAF526}"/>
              </a:ext>
            </a:extLst>
          </p:cNvPr>
          <p:cNvSpPr>
            <a:spLocks noGrp="1"/>
          </p:cNvSpPr>
          <p:nvPr>
            <p:ph type="body" sz="quarter" idx="20"/>
          </p:nvPr>
        </p:nvSpPr>
        <p:spPr>
          <a:xfrm>
            <a:off x="954088" y="1008840"/>
            <a:ext cx="10102795" cy="4976324"/>
          </a:xfrm>
        </p:spPr>
        <p:txBody>
          <a:bodyPr/>
          <a:lstStyle/>
          <a:p>
            <a:r>
              <a:rPr lang="en-US" altLang="zh-TW" dirty="0"/>
              <a:t>6.</a:t>
            </a:r>
            <a:r>
              <a:rPr lang="zh-TW" altLang="en-US" dirty="0"/>
              <a:t>回到人機對戰的腳本，設計一個可以</a:t>
            </a:r>
            <a:r>
              <a:rPr lang="zh-TW" altLang="en-US" b="1" dirty="0"/>
              <a:t>計算棋盤上每一行的落子狀態總分</a:t>
            </a:r>
            <a:r>
              <a:rPr lang="zh-TW" altLang="en-US" dirty="0"/>
              <a:t>的函數。</a:t>
            </a:r>
            <a:endParaRPr lang="en-US" altLang="zh-TW" dirty="0"/>
          </a:p>
          <a:p>
            <a:r>
              <a:rPr lang="zh-TW" altLang="en-US" dirty="0"/>
              <a:t>　</a:t>
            </a:r>
            <a:r>
              <a:rPr lang="en-US" altLang="zh-TW" dirty="0"/>
              <a:t>6.1</a:t>
            </a:r>
            <a:r>
              <a:rPr lang="zh-TW" altLang="en-US" dirty="0"/>
              <a:t> 第一層迴圈</a:t>
            </a:r>
            <a:r>
              <a:rPr lang="zh-TW" altLang="en-US" b="1" dirty="0"/>
              <a:t>遍歷棋盤的每一行，</a:t>
            </a:r>
            <a:r>
              <a:rPr lang="zh-TW" altLang="en-US" dirty="0"/>
              <a:t>將每一行的</a:t>
            </a:r>
            <a:r>
              <a:rPr lang="en-US" altLang="zh-TW" dirty="0"/>
              <a:t>[1 -1 1 1 -1 0 0……..]</a:t>
            </a:r>
            <a:r>
              <a:rPr lang="zh-TW" altLang="en-US" dirty="0"/>
              <a:t> </a:t>
            </a:r>
            <a:r>
              <a:rPr lang="en-US" altLang="zh-TW" dirty="0"/>
              <a:t>List&lt;int&gt;</a:t>
            </a:r>
            <a:r>
              <a:rPr lang="zh-TW" altLang="en-US" dirty="0"/>
              <a:t>型態的轉換成字串形式</a:t>
            </a:r>
            <a:r>
              <a:rPr lang="en-US" altLang="zh-TW" dirty="0"/>
              <a:t>”XOXXO  …….”</a:t>
            </a:r>
            <a:r>
              <a:rPr lang="zh-TW" altLang="en-US" dirty="0"/>
              <a:t>。需檢查每行的目標棋子數量是否大於</a:t>
            </a:r>
            <a:r>
              <a:rPr lang="en-US" altLang="zh-TW" dirty="0"/>
              <a:t>2</a:t>
            </a:r>
            <a:r>
              <a:rPr lang="zh-TW" altLang="en-US" dirty="0"/>
              <a:t>個，若是小於</a:t>
            </a:r>
            <a:r>
              <a:rPr lang="en-US" altLang="zh-TW" dirty="0"/>
              <a:t>2</a:t>
            </a:r>
            <a:r>
              <a:rPr lang="zh-TW" altLang="en-US" dirty="0"/>
              <a:t>個的就直接跳過該行了。</a:t>
            </a:r>
            <a:endParaRPr lang="en-US" altLang="zh-TW" dirty="0"/>
          </a:p>
          <a:p>
            <a:r>
              <a:rPr lang="zh-TW" altLang="en-US" dirty="0"/>
              <a:t>　</a:t>
            </a:r>
            <a:r>
              <a:rPr lang="en-US" altLang="zh-TW" dirty="0"/>
              <a:t>6.2</a:t>
            </a:r>
            <a:r>
              <a:rPr lang="zh-TW" altLang="en-US" dirty="0"/>
              <a:t> 第二層迴圈</a:t>
            </a:r>
            <a:r>
              <a:rPr lang="zh-TW" altLang="en-US" b="1" dirty="0"/>
              <a:t>遍歷字串</a:t>
            </a:r>
            <a:r>
              <a:rPr lang="en-US" altLang="zh-TW" b="1" dirty="0"/>
              <a:t>”XOXXO  …….”</a:t>
            </a:r>
            <a:r>
              <a:rPr lang="zh-TW" altLang="en-US" b="1" dirty="0"/>
              <a:t>的起始位置</a:t>
            </a:r>
            <a:r>
              <a:rPr lang="zh-TW" altLang="en-US" dirty="0"/>
              <a:t>，需注意自己設計的棋型中最長棋型是幾位。</a:t>
            </a:r>
            <a:endParaRPr lang="en-US" altLang="zh-TW" dirty="0"/>
          </a:p>
          <a:p>
            <a:r>
              <a:rPr lang="zh-TW" altLang="en-US" dirty="0"/>
              <a:t>　</a:t>
            </a:r>
            <a:r>
              <a:rPr lang="en-US" altLang="zh-TW" dirty="0"/>
              <a:t>6.3 </a:t>
            </a:r>
            <a:r>
              <a:rPr lang="zh-TW" altLang="en-US" dirty="0"/>
              <a:t>第三層迴圈是用來截取指定長度的字串，一開始一定都是從</a:t>
            </a:r>
            <a:r>
              <a:rPr lang="en-US" altLang="zh-TW" dirty="0"/>
              <a:t>5</a:t>
            </a:r>
            <a:r>
              <a:rPr lang="zh-TW" altLang="en-US" dirty="0"/>
              <a:t>開始，因為最短的棋型是</a:t>
            </a:r>
            <a:r>
              <a:rPr lang="en-US" altLang="zh-TW" dirty="0"/>
              <a:t>5</a:t>
            </a:r>
            <a:r>
              <a:rPr lang="zh-TW" altLang="en-US" dirty="0"/>
              <a:t>位。</a:t>
            </a:r>
          </a:p>
        </p:txBody>
      </p:sp>
      <p:sp>
        <p:nvSpPr>
          <p:cNvPr id="5" name="投影片編號版面配置區 4">
            <a:extLst>
              <a:ext uri="{FF2B5EF4-FFF2-40B4-BE49-F238E27FC236}">
                <a16:creationId xmlns:a16="http://schemas.microsoft.com/office/drawing/2014/main" id="{1C219AB2-0149-4EBA-A4E5-E3F883CD885E}"/>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39</a:t>
            </a:fld>
            <a:endParaRPr kumimoji="1" lang="zh-TW" altLang="en-US" dirty="0"/>
          </a:p>
        </p:txBody>
      </p:sp>
    </p:spTree>
    <p:extLst>
      <p:ext uri="{BB962C8B-B14F-4D97-AF65-F5344CB8AC3E}">
        <p14:creationId xmlns:p14="http://schemas.microsoft.com/office/powerpoint/2010/main" val="1088544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A77D93-606F-42A9-A253-DFEA79A27A9E}"/>
              </a:ext>
            </a:extLst>
          </p:cNvPr>
          <p:cNvSpPr>
            <a:spLocks noGrp="1"/>
          </p:cNvSpPr>
          <p:nvPr>
            <p:ph type="ctrTitle"/>
          </p:nvPr>
        </p:nvSpPr>
        <p:spPr>
          <a:xfrm>
            <a:off x="959893" y="330751"/>
            <a:ext cx="8830033" cy="574167"/>
          </a:xfrm>
        </p:spPr>
        <p:txBody>
          <a:bodyPr/>
          <a:lstStyle/>
          <a:p>
            <a:r>
              <a:rPr lang="en-US" altLang="zh-TW" dirty="0"/>
              <a:t>Unity Hub</a:t>
            </a:r>
            <a:r>
              <a:rPr lang="zh-TW" altLang="en-US" dirty="0"/>
              <a:t>安裝</a:t>
            </a:r>
          </a:p>
        </p:txBody>
      </p:sp>
      <p:sp>
        <p:nvSpPr>
          <p:cNvPr id="3" name="文字版面配置區 2">
            <a:extLst>
              <a:ext uri="{FF2B5EF4-FFF2-40B4-BE49-F238E27FC236}">
                <a16:creationId xmlns:a16="http://schemas.microsoft.com/office/drawing/2014/main" id="{17161D13-62C6-4EC8-8D07-3F3759C8DF77}"/>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B6FBE751-49E6-43C8-AED4-19AEF19B05C2}"/>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4</a:t>
            </a:fld>
            <a:endParaRPr kumimoji="1" lang="zh-TW" altLang="en-US" dirty="0"/>
          </a:p>
        </p:txBody>
      </p:sp>
      <p:sp>
        <p:nvSpPr>
          <p:cNvPr id="7" name="文字方塊 6">
            <a:extLst>
              <a:ext uri="{FF2B5EF4-FFF2-40B4-BE49-F238E27FC236}">
                <a16:creationId xmlns:a16="http://schemas.microsoft.com/office/drawing/2014/main" id="{0ECE44A2-746A-4BC9-BE2E-722900854BB2}"/>
              </a:ext>
            </a:extLst>
          </p:cNvPr>
          <p:cNvSpPr txBox="1"/>
          <p:nvPr/>
        </p:nvSpPr>
        <p:spPr>
          <a:xfrm>
            <a:off x="959893" y="1214822"/>
            <a:ext cx="2180405" cy="492443"/>
          </a:xfrm>
          <a:prstGeom prst="rect">
            <a:avLst/>
          </a:prstGeom>
          <a:noFill/>
        </p:spPr>
        <p:txBody>
          <a:bodyPr wrap="none" rtlCol="0">
            <a:spAutoFit/>
          </a:bodyPr>
          <a:lstStyle/>
          <a:p>
            <a:r>
              <a:rPr lang="en-US" altLang="zh-TW" sz="2600" dirty="0">
                <a:latin typeface="Mulish"/>
              </a:rPr>
              <a:t>3.</a:t>
            </a:r>
            <a:r>
              <a:rPr lang="en-US" altLang="zh-TW" sz="2600" dirty="0"/>
              <a:t> </a:t>
            </a:r>
            <a:r>
              <a:rPr lang="zh-TW" altLang="en-US" sz="2600" dirty="0">
                <a:latin typeface="微軟正黑體" panose="020B0604030504040204" pitchFamily="34" charset="-120"/>
                <a:ea typeface="微軟正黑體" panose="020B0604030504040204" pitchFamily="34" charset="-120"/>
              </a:rPr>
              <a:t>點選我同意</a:t>
            </a:r>
          </a:p>
        </p:txBody>
      </p:sp>
      <p:grpSp>
        <p:nvGrpSpPr>
          <p:cNvPr id="10" name="群組 9">
            <a:extLst>
              <a:ext uri="{FF2B5EF4-FFF2-40B4-BE49-F238E27FC236}">
                <a16:creationId xmlns:a16="http://schemas.microsoft.com/office/drawing/2014/main" id="{1C4B5B4A-BBD7-40CD-B238-584DEE3405AF}"/>
              </a:ext>
            </a:extLst>
          </p:cNvPr>
          <p:cNvGrpSpPr/>
          <p:nvPr/>
        </p:nvGrpSpPr>
        <p:grpSpPr>
          <a:xfrm>
            <a:off x="1091408" y="1885197"/>
            <a:ext cx="4715625" cy="3757981"/>
            <a:chOff x="4097866" y="617834"/>
            <a:chExt cx="3369733" cy="2445333"/>
          </a:xfrm>
        </p:grpSpPr>
        <p:pic>
          <p:nvPicPr>
            <p:cNvPr id="6" name="圖片 5">
              <a:extLst>
                <a:ext uri="{FF2B5EF4-FFF2-40B4-BE49-F238E27FC236}">
                  <a16:creationId xmlns:a16="http://schemas.microsoft.com/office/drawing/2014/main" id="{531BCD38-E8A8-4FD1-990F-3DC9C4BF66D4}"/>
                </a:ext>
              </a:extLst>
            </p:cNvPr>
            <p:cNvPicPr>
              <a:picLocks noChangeAspect="1"/>
            </p:cNvPicPr>
            <p:nvPr/>
          </p:nvPicPr>
          <p:blipFill>
            <a:blip r:embed="rId2"/>
            <a:stretch>
              <a:fillRect/>
            </a:stretch>
          </p:blipFill>
          <p:spPr>
            <a:xfrm>
              <a:off x="4097866" y="617834"/>
              <a:ext cx="3369733" cy="2445333"/>
            </a:xfrm>
            <a:prstGeom prst="rect">
              <a:avLst/>
            </a:prstGeom>
          </p:spPr>
        </p:pic>
        <p:sp>
          <p:nvSpPr>
            <p:cNvPr id="8" name="矩形 7">
              <a:extLst>
                <a:ext uri="{FF2B5EF4-FFF2-40B4-BE49-F238E27FC236}">
                  <a16:creationId xmlns:a16="http://schemas.microsoft.com/office/drawing/2014/main" id="{8957400A-63EB-4C18-80B4-FCC323DEAB1E}"/>
                </a:ext>
              </a:extLst>
            </p:cNvPr>
            <p:cNvSpPr/>
            <p:nvPr/>
          </p:nvSpPr>
          <p:spPr>
            <a:xfrm>
              <a:off x="6282266" y="2802228"/>
              <a:ext cx="541867" cy="234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1" name="文字方塊 10">
            <a:extLst>
              <a:ext uri="{FF2B5EF4-FFF2-40B4-BE49-F238E27FC236}">
                <a16:creationId xmlns:a16="http://schemas.microsoft.com/office/drawing/2014/main" id="{65A2814E-5B3D-408E-97C6-ACF8720EABA2}"/>
              </a:ext>
            </a:extLst>
          </p:cNvPr>
          <p:cNvSpPr txBox="1"/>
          <p:nvPr/>
        </p:nvSpPr>
        <p:spPr>
          <a:xfrm>
            <a:off x="6096000" y="1230211"/>
            <a:ext cx="1911101" cy="507831"/>
          </a:xfrm>
          <a:prstGeom prst="rect">
            <a:avLst/>
          </a:prstGeom>
          <a:noFill/>
        </p:spPr>
        <p:txBody>
          <a:bodyPr wrap="none" rtlCol="0">
            <a:spAutoFit/>
          </a:bodyPr>
          <a:lstStyle/>
          <a:p>
            <a:r>
              <a:rPr lang="en-US" altLang="zh-TW" sz="2600" dirty="0">
                <a:latin typeface="Mulish"/>
              </a:rPr>
              <a:t>4.</a:t>
            </a:r>
            <a:r>
              <a:rPr lang="en-US" altLang="zh-TW" sz="2600" dirty="0"/>
              <a:t> </a:t>
            </a:r>
            <a:r>
              <a:rPr lang="zh-TW" altLang="en-US" sz="2600" dirty="0">
                <a:latin typeface="微軟正黑體" panose="020B0604030504040204" pitchFamily="34" charset="-120"/>
                <a:ea typeface="微軟正黑體" panose="020B0604030504040204" pitchFamily="34" charset="-120"/>
              </a:rPr>
              <a:t>點選安裝</a:t>
            </a:r>
          </a:p>
        </p:txBody>
      </p:sp>
      <p:grpSp>
        <p:nvGrpSpPr>
          <p:cNvPr id="13" name="群組 12">
            <a:extLst>
              <a:ext uri="{FF2B5EF4-FFF2-40B4-BE49-F238E27FC236}">
                <a16:creationId xmlns:a16="http://schemas.microsoft.com/office/drawing/2014/main" id="{9F524BC6-62F1-4E0D-926A-DE21E5D2169F}"/>
              </a:ext>
            </a:extLst>
          </p:cNvPr>
          <p:cNvGrpSpPr/>
          <p:nvPr/>
        </p:nvGrpSpPr>
        <p:grpSpPr>
          <a:xfrm>
            <a:off x="6096000" y="1885196"/>
            <a:ext cx="4715625" cy="3717961"/>
            <a:chOff x="4904773" y="1650300"/>
            <a:chExt cx="3369733" cy="2440779"/>
          </a:xfrm>
        </p:grpSpPr>
        <p:pic>
          <p:nvPicPr>
            <p:cNvPr id="9" name="圖片 8">
              <a:extLst>
                <a:ext uri="{FF2B5EF4-FFF2-40B4-BE49-F238E27FC236}">
                  <a16:creationId xmlns:a16="http://schemas.microsoft.com/office/drawing/2014/main" id="{49EA3465-B62C-4648-895E-81B4EF9E9759}"/>
                </a:ext>
              </a:extLst>
            </p:cNvPr>
            <p:cNvPicPr>
              <a:picLocks noChangeAspect="1"/>
            </p:cNvPicPr>
            <p:nvPr/>
          </p:nvPicPr>
          <p:blipFill>
            <a:blip r:embed="rId3"/>
            <a:stretch>
              <a:fillRect/>
            </a:stretch>
          </p:blipFill>
          <p:spPr>
            <a:xfrm>
              <a:off x="4904773" y="1650300"/>
              <a:ext cx="3369733" cy="2440779"/>
            </a:xfrm>
            <a:prstGeom prst="rect">
              <a:avLst/>
            </a:prstGeom>
          </p:spPr>
        </p:pic>
        <p:sp>
          <p:nvSpPr>
            <p:cNvPr id="12" name="矩形 11">
              <a:extLst>
                <a:ext uri="{FF2B5EF4-FFF2-40B4-BE49-F238E27FC236}">
                  <a16:creationId xmlns:a16="http://schemas.microsoft.com/office/drawing/2014/main" id="{A82ADBE8-BDEF-4A53-BAE9-5993B82C495C}"/>
                </a:ext>
              </a:extLst>
            </p:cNvPr>
            <p:cNvSpPr/>
            <p:nvPr/>
          </p:nvSpPr>
          <p:spPr>
            <a:xfrm>
              <a:off x="7044268" y="3834694"/>
              <a:ext cx="567266" cy="23489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Tree>
    <p:extLst>
      <p:ext uri="{BB962C8B-B14F-4D97-AF65-F5344CB8AC3E}">
        <p14:creationId xmlns:p14="http://schemas.microsoft.com/office/powerpoint/2010/main" val="28583814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E4EF992F-ED33-4862-8738-391CB98E4F9D}"/>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915EF43A-9EF9-4EF7-BDF0-E66CA915B463}"/>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40</a:t>
            </a:fld>
            <a:endParaRPr kumimoji="1" lang="zh-TW" altLang="en-US" dirty="0"/>
          </a:p>
        </p:txBody>
      </p:sp>
      <p:sp>
        <p:nvSpPr>
          <p:cNvPr id="7" name="文字方塊 6">
            <a:extLst>
              <a:ext uri="{FF2B5EF4-FFF2-40B4-BE49-F238E27FC236}">
                <a16:creationId xmlns:a16="http://schemas.microsoft.com/office/drawing/2014/main" id="{C820F0DE-BAB7-4E38-BAD4-D041EF402927}"/>
              </a:ext>
            </a:extLst>
          </p:cNvPr>
          <p:cNvSpPr txBox="1"/>
          <p:nvPr/>
        </p:nvSpPr>
        <p:spPr>
          <a:xfrm>
            <a:off x="1242282" y="500913"/>
            <a:ext cx="1184940" cy="492443"/>
          </a:xfrm>
          <a:prstGeom prst="rect">
            <a:avLst/>
          </a:prstGeom>
          <a:noFill/>
        </p:spPr>
        <p:txBody>
          <a:bodyPr wrap="none" rtlCol="0">
            <a:spAutoFit/>
          </a:bodyPr>
          <a:lstStyle/>
          <a:p>
            <a:r>
              <a:rPr lang="zh-TW" altLang="en-US" sz="2600" dirty="0">
                <a:latin typeface="微軟正黑體" panose="020B0604030504040204" pitchFamily="34" charset="-120"/>
                <a:ea typeface="微軟正黑體" panose="020B0604030504040204" pitchFamily="34" charset="-120"/>
              </a:rPr>
              <a:t>示例：</a:t>
            </a:r>
          </a:p>
        </p:txBody>
      </p:sp>
      <p:grpSp>
        <p:nvGrpSpPr>
          <p:cNvPr id="4" name="群組 3">
            <a:extLst>
              <a:ext uri="{FF2B5EF4-FFF2-40B4-BE49-F238E27FC236}">
                <a16:creationId xmlns:a16="http://schemas.microsoft.com/office/drawing/2014/main" id="{B6990469-D99B-200E-3255-719D6B2EEC98}"/>
              </a:ext>
            </a:extLst>
          </p:cNvPr>
          <p:cNvGrpSpPr/>
          <p:nvPr/>
        </p:nvGrpSpPr>
        <p:grpSpPr>
          <a:xfrm>
            <a:off x="3956786" y="563955"/>
            <a:ext cx="7008012" cy="2865045"/>
            <a:chOff x="3956786" y="1037236"/>
            <a:chExt cx="7008012" cy="2865045"/>
          </a:xfrm>
        </p:grpSpPr>
        <p:sp>
          <p:nvSpPr>
            <p:cNvPr id="6" name="矩形 5">
              <a:extLst>
                <a:ext uri="{FF2B5EF4-FFF2-40B4-BE49-F238E27FC236}">
                  <a16:creationId xmlns:a16="http://schemas.microsoft.com/office/drawing/2014/main" id="{E102A81D-CC29-40C1-B8C5-A457C3EFAC84}"/>
                </a:ext>
              </a:extLst>
            </p:cNvPr>
            <p:cNvSpPr/>
            <p:nvPr/>
          </p:nvSpPr>
          <p:spPr>
            <a:xfrm>
              <a:off x="3956786" y="1906559"/>
              <a:ext cx="5685977" cy="830997"/>
            </a:xfrm>
            <a:prstGeom prst="rect">
              <a:avLst/>
            </a:prstGeom>
          </p:spPr>
          <p:txBody>
            <a:bodyPr wrap="square">
              <a:spAutoFit/>
            </a:bodyPr>
            <a:lstStyle/>
            <a:p>
              <a:r>
                <a:rPr lang="en-US" altLang="zh-TW" sz="4800" b="1" dirty="0">
                  <a:latin typeface="Mulish"/>
                </a:rPr>
                <a:t>”XOXXO  …….”</a:t>
              </a:r>
              <a:endParaRPr lang="zh-TW" altLang="en-US" sz="4800" dirty="0">
                <a:latin typeface="Mulish"/>
              </a:endParaRPr>
            </a:p>
          </p:txBody>
        </p:sp>
        <p:cxnSp>
          <p:nvCxnSpPr>
            <p:cNvPr id="9" name="直線單箭頭接點 8">
              <a:extLst>
                <a:ext uri="{FF2B5EF4-FFF2-40B4-BE49-F238E27FC236}">
                  <a16:creationId xmlns:a16="http://schemas.microsoft.com/office/drawing/2014/main" id="{51A56B9E-BD23-40D4-8653-8057B3CACE7F}"/>
                </a:ext>
              </a:extLst>
            </p:cNvPr>
            <p:cNvCxnSpPr>
              <a:cxnSpLocks/>
            </p:cNvCxnSpPr>
            <p:nvPr/>
          </p:nvCxnSpPr>
          <p:spPr>
            <a:xfrm>
              <a:off x="4500746" y="1777310"/>
              <a:ext cx="0" cy="34846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1A894035-54B6-46D9-A738-45E6739D3A23}"/>
                </a:ext>
              </a:extLst>
            </p:cNvPr>
            <p:cNvSpPr txBox="1"/>
            <p:nvPr/>
          </p:nvSpPr>
          <p:spPr>
            <a:xfrm>
              <a:off x="4376325" y="1233103"/>
              <a:ext cx="248842" cy="584775"/>
            </a:xfrm>
            <a:prstGeom prst="rect">
              <a:avLst/>
            </a:prstGeom>
            <a:noFill/>
          </p:spPr>
          <p:txBody>
            <a:bodyPr wrap="square" rtlCol="0">
              <a:spAutoFit/>
            </a:bodyPr>
            <a:lstStyle/>
            <a:p>
              <a:r>
                <a:rPr lang="en-US" altLang="zh-TW" sz="3200" b="1" dirty="0" err="1">
                  <a:solidFill>
                    <a:srgbClr val="FF0000"/>
                  </a:solidFill>
                  <a:latin typeface="Mulish"/>
                  <a:ea typeface="微軟正黑體" panose="020B0604030504040204" pitchFamily="34" charset="-120"/>
                </a:rPr>
                <a:t>i</a:t>
              </a:r>
              <a:endParaRPr lang="zh-TW" altLang="en-US" sz="3200" b="1" dirty="0">
                <a:solidFill>
                  <a:srgbClr val="FF0000"/>
                </a:solidFill>
                <a:latin typeface="Mulish"/>
                <a:ea typeface="微軟正黑體" panose="020B0604030504040204" pitchFamily="34" charset="-120"/>
              </a:endParaRPr>
            </a:p>
          </p:txBody>
        </p:sp>
        <p:sp>
          <p:nvSpPr>
            <p:cNvPr id="14" name="文字方塊 13">
              <a:extLst>
                <a:ext uri="{FF2B5EF4-FFF2-40B4-BE49-F238E27FC236}">
                  <a16:creationId xmlns:a16="http://schemas.microsoft.com/office/drawing/2014/main" id="{CC107C64-C2C8-4972-9416-63CD137A72C9}"/>
                </a:ext>
              </a:extLst>
            </p:cNvPr>
            <p:cNvSpPr txBox="1"/>
            <p:nvPr/>
          </p:nvSpPr>
          <p:spPr>
            <a:xfrm>
              <a:off x="4749588" y="1037236"/>
              <a:ext cx="4913613" cy="830997"/>
            </a:xfrm>
            <a:prstGeom prst="rect">
              <a:avLst/>
            </a:prstGeom>
            <a:noFill/>
            <a:ln w="12700">
              <a:solidFill>
                <a:schemeClr val="tx1"/>
              </a:solidFill>
            </a:ln>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第二層迴圈</a:t>
              </a:r>
              <a:r>
                <a:rPr lang="en-US" altLang="zh-TW" sz="2400" dirty="0" err="1">
                  <a:latin typeface="微軟正黑體" panose="020B0604030504040204" pitchFamily="34" charset="-120"/>
                  <a:ea typeface="微軟正黑體" panose="020B0604030504040204" pitchFamily="34" charset="-120"/>
                </a:rPr>
                <a:t>i</a:t>
              </a:r>
              <a:r>
                <a:rPr lang="zh-TW" altLang="en-US" sz="2400" dirty="0">
                  <a:latin typeface="微軟正黑體" panose="020B0604030504040204" pitchFamily="34" charset="-120"/>
                  <a:ea typeface="微軟正黑體" panose="020B0604030504040204" pitchFamily="34" charset="-120"/>
                </a:rPr>
                <a:t>會一直往後移一格，直到最尾端的前五個位置。</a:t>
              </a:r>
            </a:p>
          </p:txBody>
        </p:sp>
        <p:cxnSp>
          <p:nvCxnSpPr>
            <p:cNvPr id="17" name="直線單箭頭接點 16">
              <a:extLst>
                <a:ext uri="{FF2B5EF4-FFF2-40B4-BE49-F238E27FC236}">
                  <a16:creationId xmlns:a16="http://schemas.microsoft.com/office/drawing/2014/main" id="{507484D5-4876-47F1-8CAF-C663B7707997}"/>
                </a:ext>
              </a:extLst>
            </p:cNvPr>
            <p:cNvCxnSpPr>
              <a:cxnSpLocks/>
            </p:cNvCxnSpPr>
            <p:nvPr/>
          </p:nvCxnSpPr>
          <p:spPr>
            <a:xfrm flipV="1">
              <a:off x="5866410" y="2535677"/>
              <a:ext cx="0" cy="4393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66B24ACF-FB85-4576-B136-E33F7784FA9B}"/>
                </a:ext>
              </a:extLst>
            </p:cNvPr>
            <p:cNvSpPr txBox="1"/>
            <p:nvPr/>
          </p:nvSpPr>
          <p:spPr>
            <a:xfrm>
              <a:off x="5741989" y="2864066"/>
              <a:ext cx="813190" cy="584775"/>
            </a:xfrm>
            <a:prstGeom prst="rect">
              <a:avLst/>
            </a:prstGeom>
            <a:noFill/>
          </p:spPr>
          <p:txBody>
            <a:bodyPr wrap="square" rtlCol="0">
              <a:spAutoFit/>
            </a:bodyPr>
            <a:lstStyle/>
            <a:p>
              <a:r>
                <a:rPr lang="en-US" altLang="zh-TW" sz="3200" b="1" dirty="0">
                  <a:solidFill>
                    <a:srgbClr val="FF0000"/>
                  </a:solidFill>
                  <a:latin typeface="Mulish"/>
                  <a:ea typeface="微軟正黑體" panose="020B0604030504040204" pitchFamily="34" charset="-120"/>
                </a:rPr>
                <a:t>j</a:t>
              </a:r>
              <a:endParaRPr lang="zh-TW" altLang="en-US" sz="3200" b="1" dirty="0">
                <a:solidFill>
                  <a:srgbClr val="FF0000"/>
                </a:solidFill>
                <a:latin typeface="Mulish"/>
                <a:ea typeface="微軟正黑體" panose="020B0604030504040204" pitchFamily="34" charset="-120"/>
              </a:endParaRPr>
            </a:p>
          </p:txBody>
        </p:sp>
        <p:sp>
          <p:nvSpPr>
            <p:cNvPr id="21" name="文字方塊 20">
              <a:extLst>
                <a:ext uri="{FF2B5EF4-FFF2-40B4-BE49-F238E27FC236}">
                  <a16:creationId xmlns:a16="http://schemas.microsoft.com/office/drawing/2014/main" id="{F645D7BA-4B3C-480C-8659-950E5222F914}"/>
                </a:ext>
              </a:extLst>
            </p:cNvPr>
            <p:cNvSpPr txBox="1"/>
            <p:nvPr/>
          </p:nvSpPr>
          <p:spPr>
            <a:xfrm>
              <a:off x="6051185" y="2701952"/>
              <a:ext cx="4913613" cy="1200329"/>
            </a:xfrm>
            <a:prstGeom prst="rect">
              <a:avLst/>
            </a:prstGeom>
            <a:noFill/>
            <a:ln w="12700">
              <a:solidFill>
                <a:schemeClr val="tx1"/>
              </a:solidFill>
            </a:ln>
          </p:spPr>
          <p:txBody>
            <a:bodyPr wrap="square" rtlCol="0">
              <a:spAutoFit/>
            </a:bodyPr>
            <a:lstStyle/>
            <a:p>
              <a:r>
                <a:rPr lang="zh-TW" altLang="en-US" sz="2400" dirty="0">
                  <a:latin typeface="微軟正黑體" panose="020B0604030504040204" pitchFamily="34" charset="-120"/>
                  <a:ea typeface="微軟正黑體" panose="020B0604030504040204" pitchFamily="34" charset="-120"/>
                </a:rPr>
                <a:t>第三層迴圈</a:t>
              </a:r>
              <a:r>
                <a:rPr lang="en-US" altLang="zh-TW" sz="2400" dirty="0">
                  <a:latin typeface="微軟正黑體" panose="020B0604030504040204" pitchFamily="34" charset="-120"/>
                  <a:ea typeface="微軟正黑體" panose="020B0604030504040204" pitchFamily="34" charset="-120"/>
                </a:rPr>
                <a:t>j</a:t>
              </a:r>
              <a:r>
                <a:rPr lang="zh-TW" altLang="en-US" sz="2400" dirty="0">
                  <a:latin typeface="微軟正黑體" panose="020B0604030504040204" pitchFamily="34" charset="-120"/>
                  <a:ea typeface="微軟正黑體" panose="020B0604030504040204" pitchFamily="34" charset="-120"/>
                </a:rPr>
                <a:t>是專門截取指定長度的字串，一開始一定從</a:t>
              </a:r>
              <a:r>
                <a:rPr lang="en-US" altLang="zh-TW" sz="2400" dirty="0">
                  <a:latin typeface="微軟正黑體" panose="020B0604030504040204" pitchFamily="34" charset="-120"/>
                  <a:ea typeface="微軟正黑體" panose="020B0604030504040204" pitchFamily="34" charset="-120"/>
                </a:rPr>
                <a:t>5</a:t>
              </a:r>
              <a:r>
                <a:rPr lang="zh-TW" altLang="en-US" sz="2400" dirty="0">
                  <a:latin typeface="微軟正黑體" panose="020B0604030504040204" pitchFamily="34" charset="-120"/>
                  <a:ea typeface="微軟正黑體" panose="020B0604030504040204" pitchFamily="34" charset="-120"/>
                </a:rPr>
                <a:t>開始，依序往後移。</a:t>
              </a:r>
            </a:p>
          </p:txBody>
        </p:sp>
      </p:grpSp>
      <p:sp>
        <p:nvSpPr>
          <p:cNvPr id="2" name="文字方塊 1">
            <a:extLst>
              <a:ext uri="{FF2B5EF4-FFF2-40B4-BE49-F238E27FC236}">
                <a16:creationId xmlns:a16="http://schemas.microsoft.com/office/drawing/2014/main" id="{0C0EFDAD-E829-88F8-598A-9A195EDB6B1D}"/>
              </a:ext>
            </a:extLst>
          </p:cNvPr>
          <p:cNvSpPr txBox="1"/>
          <p:nvPr/>
        </p:nvSpPr>
        <p:spPr>
          <a:xfrm>
            <a:off x="1625290" y="3549989"/>
            <a:ext cx="9603893" cy="1498872"/>
          </a:xfrm>
          <a:prstGeom prst="rect">
            <a:avLst/>
          </a:prstGeom>
          <a:noFill/>
        </p:spPr>
        <p:txBody>
          <a:bodyPr wrap="square" rtlCol="0">
            <a:spAutoFit/>
          </a:bodyPr>
          <a:lstStyle/>
          <a:p>
            <a:pPr>
              <a:lnSpc>
                <a:spcPct val="120000"/>
              </a:lnSpc>
              <a:spcBef>
                <a:spcPts val="1500"/>
              </a:spcBef>
            </a:pPr>
            <a:r>
              <a:rPr lang="en-US" altLang="zh-TW" sz="2600" dirty="0">
                <a:latin typeface="Mulish"/>
              </a:rPr>
              <a:t>6.4 </a:t>
            </a:r>
            <a:r>
              <a:rPr lang="zh-TW" altLang="en-US" sz="2600" dirty="0">
                <a:latin typeface="Mulish"/>
              </a:rPr>
              <a:t> </a:t>
            </a:r>
            <a:r>
              <a:rPr lang="zh-TW" altLang="en-US" sz="2600" dirty="0">
                <a:latin typeface="微軟正黑體" panose="020B0604030504040204" pitchFamily="34" charset="-120"/>
                <a:ea typeface="微軟正黑體" panose="020B0604030504040204" pitchFamily="34" charset="-120"/>
              </a:rPr>
              <a:t>開始處理棋型文件，用第一層迴圈</a:t>
            </a:r>
            <a:r>
              <a:rPr lang="zh-TW" altLang="en-US" sz="2600" dirty="0">
                <a:highlight>
                  <a:srgbClr val="FFFF00"/>
                </a:highlight>
                <a:latin typeface="微軟正黑體" panose="020B0604030504040204" pitchFamily="34" charset="-120"/>
                <a:ea typeface="微軟正黑體" panose="020B0604030504040204" pitchFamily="34" charset="-120"/>
              </a:rPr>
              <a:t>遍歷字典</a:t>
            </a:r>
            <a:r>
              <a:rPr lang="en-US" altLang="zh-TW" sz="2600" dirty="0">
                <a:highlight>
                  <a:srgbClr val="FFFF00"/>
                </a:highlight>
                <a:latin typeface="微軟正黑體" panose="020B0604030504040204" pitchFamily="34" charset="-120"/>
                <a:ea typeface="微軟正黑體" panose="020B0604030504040204" pitchFamily="34" charset="-120"/>
              </a:rPr>
              <a:t>{</a:t>
            </a:r>
            <a:r>
              <a:rPr lang="zh-TW" altLang="en-US" sz="2600" dirty="0">
                <a:highlight>
                  <a:srgbClr val="FFFF00"/>
                </a:highlight>
                <a:latin typeface="微軟正黑體" panose="020B0604030504040204" pitchFamily="34" charset="-120"/>
                <a:ea typeface="微軟正黑體" panose="020B0604030504040204" pitchFamily="34" charset="-120"/>
              </a:rPr>
              <a:t> </a:t>
            </a:r>
            <a:r>
              <a:rPr lang="en-US" altLang="zh-TW" sz="2600" dirty="0">
                <a:highlight>
                  <a:srgbClr val="FFFF00"/>
                </a:highlight>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；第二層迴圈</a:t>
            </a:r>
            <a:r>
              <a:rPr lang="zh-TW" altLang="en-US" sz="2600" dirty="0">
                <a:highlight>
                  <a:srgbClr val="C0C0C0"/>
                </a:highlight>
                <a:latin typeface="微軟正黑體" panose="020B0604030504040204" pitchFamily="34" charset="-120"/>
                <a:ea typeface="微軟正黑體" panose="020B0604030504040204" pitchFamily="34" charset="-120"/>
              </a:rPr>
              <a:t>遍歷字典中的</a:t>
            </a:r>
            <a:r>
              <a:rPr lang="en-US" altLang="zh-TW" sz="2600" dirty="0">
                <a:highlight>
                  <a:srgbClr val="C0C0C0"/>
                </a:highlight>
                <a:latin typeface="微軟正黑體" panose="020B0604030504040204" pitchFamily="34" charset="-120"/>
                <a:ea typeface="微軟正黑體" panose="020B0604030504040204" pitchFamily="34" charset="-120"/>
              </a:rPr>
              <a:t>Key-Value</a:t>
            </a:r>
            <a:r>
              <a:rPr lang="zh-TW" altLang="en-US" sz="2600" dirty="0">
                <a:highlight>
                  <a:srgbClr val="C0C0C0"/>
                </a:highlight>
                <a:latin typeface="微軟正黑體" panose="020B0604030504040204" pitchFamily="34" charset="-120"/>
                <a:ea typeface="微軟正黑體" panose="020B0604030504040204" pitchFamily="34" charset="-120"/>
              </a:rPr>
              <a:t>對</a:t>
            </a:r>
            <a:r>
              <a:rPr lang="en-US" altLang="zh-TW" sz="2600" dirty="0">
                <a:highlight>
                  <a:srgbClr val="C0C0C0"/>
                </a:highlight>
                <a:latin typeface="Mulish"/>
              </a:rPr>
              <a:t> </a:t>
            </a:r>
            <a:r>
              <a:rPr lang="zh-TW" altLang="en-US" sz="2600" dirty="0">
                <a:latin typeface="Mulish"/>
              </a:rPr>
              <a:t>；第三層迴圈</a:t>
            </a:r>
            <a:r>
              <a:rPr lang="zh-TW" altLang="en-US" sz="2600" dirty="0">
                <a:highlight>
                  <a:srgbClr val="00FFFF"/>
                </a:highlight>
                <a:latin typeface="Mulish"/>
              </a:rPr>
              <a:t>遍歷字典的</a:t>
            </a:r>
            <a:r>
              <a:rPr lang="en-US" altLang="zh-TW" sz="2600" dirty="0">
                <a:highlight>
                  <a:srgbClr val="00FFFF"/>
                </a:highlight>
                <a:latin typeface="Mulish"/>
              </a:rPr>
              <a:t>Value</a:t>
            </a:r>
            <a:r>
              <a:rPr lang="zh-TW" altLang="en-US" sz="2600" dirty="0">
                <a:latin typeface="Mulish"/>
              </a:rPr>
              <a:t>，也就是</a:t>
            </a:r>
            <a:r>
              <a:rPr lang="en-US" altLang="zh-TW" sz="2600" dirty="0">
                <a:latin typeface="Mulish"/>
              </a:rPr>
              <a:t>Tuple&lt;string, int&gt;</a:t>
            </a:r>
            <a:r>
              <a:rPr lang="zh-TW" altLang="en-US" sz="2600" dirty="0">
                <a:latin typeface="Mulish"/>
              </a:rPr>
              <a:t>。</a:t>
            </a:r>
            <a:endParaRPr lang="en-US" altLang="zh-TW" sz="2600" dirty="0">
              <a:latin typeface="Mulish"/>
            </a:endParaRPr>
          </a:p>
        </p:txBody>
      </p:sp>
      <p:grpSp>
        <p:nvGrpSpPr>
          <p:cNvPr id="23" name="群組 22">
            <a:extLst>
              <a:ext uri="{FF2B5EF4-FFF2-40B4-BE49-F238E27FC236}">
                <a16:creationId xmlns:a16="http://schemas.microsoft.com/office/drawing/2014/main" id="{A61BB7E2-1350-DAD5-4F43-FD8CEE764B16}"/>
              </a:ext>
            </a:extLst>
          </p:cNvPr>
          <p:cNvGrpSpPr/>
          <p:nvPr/>
        </p:nvGrpSpPr>
        <p:grpSpPr>
          <a:xfrm>
            <a:off x="3727939" y="5168748"/>
            <a:ext cx="5283200" cy="996086"/>
            <a:chOff x="3563816" y="4561079"/>
            <a:chExt cx="5283200" cy="996086"/>
          </a:xfrm>
        </p:grpSpPr>
        <p:sp>
          <p:nvSpPr>
            <p:cNvPr id="10" name="文字方塊 9">
              <a:extLst>
                <a:ext uri="{FF2B5EF4-FFF2-40B4-BE49-F238E27FC236}">
                  <a16:creationId xmlns:a16="http://schemas.microsoft.com/office/drawing/2014/main" id="{58DA75D0-F614-CEA3-EF24-6370865AE83A}"/>
                </a:ext>
              </a:extLst>
            </p:cNvPr>
            <p:cNvSpPr txBox="1"/>
            <p:nvPr/>
          </p:nvSpPr>
          <p:spPr>
            <a:xfrm>
              <a:off x="3563816" y="4561079"/>
              <a:ext cx="5283200" cy="492443"/>
            </a:xfrm>
            <a:prstGeom prst="rect">
              <a:avLst/>
            </a:prstGeom>
            <a:noFill/>
          </p:spPr>
          <p:txBody>
            <a:bodyPr wrap="square">
              <a:spAutoFit/>
            </a:bodyPr>
            <a:lstStyle/>
            <a:p>
              <a:r>
                <a:rPr lang="en-US" altLang="zh-TW" sz="2600" b="1" dirty="0">
                  <a:solidFill>
                    <a:schemeClr val="accent1"/>
                  </a:solidFill>
                  <a:latin typeface="Mulish"/>
                </a:rPr>
                <a:t>[ </a:t>
              </a:r>
              <a:r>
                <a:rPr lang="en-US" altLang="zh-TW" sz="2600" b="1" dirty="0">
                  <a:solidFill>
                    <a:schemeClr val="accent1"/>
                  </a:solidFill>
                  <a:highlight>
                    <a:srgbClr val="FFFF00"/>
                  </a:highlight>
                  <a:latin typeface="Mulish"/>
                </a:rPr>
                <a:t>{ </a:t>
              </a:r>
              <a:r>
                <a:rPr lang="en-US" altLang="zh-TW" sz="2600" b="1" dirty="0">
                  <a:solidFill>
                    <a:schemeClr val="accent1"/>
                  </a:solidFill>
                  <a:highlight>
                    <a:srgbClr val="C0C0C0"/>
                  </a:highlight>
                  <a:latin typeface="Mulish"/>
                </a:rPr>
                <a:t>“</a:t>
              </a:r>
              <a:r>
                <a:rPr lang="zh-TW" altLang="en-US" sz="2600" b="1" dirty="0">
                  <a:solidFill>
                    <a:schemeClr val="accent1"/>
                  </a:solidFill>
                  <a:highlight>
                    <a:srgbClr val="C0C0C0"/>
                  </a:highlight>
                  <a:latin typeface="Mulish"/>
                </a:rPr>
                <a:t>棋型代號</a:t>
              </a:r>
              <a:r>
                <a:rPr lang="en-US" altLang="zh-TW" sz="2600" b="1" dirty="0">
                  <a:solidFill>
                    <a:schemeClr val="accent1"/>
                  </a:solidFill>
                  <a:highlight>
                    <a:srgbClr val="C0C0C0"/>
                  </a:highlight>
                  <a:latin typeface="Mulish"/>
                </a:rPr>
                <a:t>” </a:t>
              </a:r>
              <a:r>
                <a:rPr lang="en-US" altLang="zh-TW" sz="2600" b="1" dirty="0">
                  <a:solidFill>
                    <a:schemeClr val="accent1"/>
                  </a:solidFill>
                  <a:highlight>
                    <a:srgbClr val="FFFF00"/>
                  </a:highlight>
                  <a:latin typeface="Mulish"/>
                </a:rPr>
                <a:t>, </a:t>
              </a:r>
              <a:r>
                <a:rPr lang="en-US" altLang="zh-TW" sz="2600" b="1" dirty="0">
                  <a:solidFill>
                    <a:schemeClr val="accent1"/>
                  </a:solidFill>
                  <a:highlight>
                    <a:srgbClr val="C0C0C0"/>
                  </a:highlight>
                  <a:latin typeface="Mulish"/>
                </a:rPr>
                <a:t>[ </a:t>
              </a:r>
              <a:r>
                <a:rPr lang="en-US" altLang="zh-TW" sz="2600" b="1" dirty="0">
                  <a:solidFill>
                    <a:schemeClr val="accent1"/>
                  </a:solidFill>
                  <a:highlight>
                    <a:srgbClr val="00FFFF"/>
                  </a:highlight>
                  <a:latin typeface="Mulish"/>
                </a:rPr>
                <a:t>(“</a:t>
              </a:r>
              <a:r>
                <a:rPr lang="zh-TW" altLang="en-US" sz="2600" b="1" dirty="0">
                  <a:solidFill>
                    <a:schemeClr val="accent1"/>
                  </a:solidFill>
                  <a:highlight>
                    <a:srgbClr val="00FFFF"/>
                  </a:highlight>
                  <a:latin typeface="Mulish"/>
                </a:rPr>
                <a:t>棋型</a:t>
              </a:r>
              <a:r>
                <a:rPr lang="en-US" altLang="zh-TW" sz="2600" b="1" dirty="0">
                  <a:solidFill>
                    <a:schemeClr val="accent1"/>
                  </a:solidFill>
                  <a:highlight>
                    <a:srgbClr val="00FFFF"/>
                  </a:highlight>
                  <a:latin typeface="Mulish"/>
                </a:rPr>
                <a:t>”, </a:t>
              </a:r>
              <a:r>
                <a:rPr lang="zh-TW" altLang="en-US" sz="2600" b="1" dirty="0">
                  <a:solidFill>
                    <a:schemeClr val="accent1"/>
                  </a:solidFill>
                  <a:highlight>
                    <a:srgbClr val="00FFFF"/>
                  </a:highlight>
                  <a:latin typeface="Mulish"/>
                </a:rPr>
                <a:t>分數</a:t>
              </a:r>
              <a:r>
                <a:rPr lang="en-US" altLang="zh-TW" sz="2600" b="1" dirty="0">
                  <a:solidFill>
                    <a:schemeClr val="accent1"/>
                  </a:solidFill>
                  <a:highlight>
                    <a:srgbClr val="00FFFF"/>
                  </a:highlight>
                  <a:latin typeface="Mulish"/>
                </a:rPr>
                <a:t>) </a:t>
              </a:r>
              <a:r>
                <a:rPr lang="en-US" altLang="zh-TW" sz="2600" b="1" dirty="0">
                  <a:solidFill>
                    <a:schemeClr val="accent1"/>
                  </a:solidFill>
                  <a:highlight>
                    <a:srgbClr val="C0C0C0"/>
                  </a:highlight>
                  <a:latin typeface="Mulish"/>
                </a:rPr>
                <a:t>] </a:t>
              </a:r>
              <a:r>
                <a:rPr lang="en-US" altLang="zh-TW" sz="2600" b="1" dirty="0">
                  <a:solidFill>
                    <a:schemeClr val="accent1"/>
                  </a:solidFill>
                  <a:highlight>
                    <a:srgbClr val="FFFF00"/>
                  </a:highlight>
                  <a:latin typeface="Mulish"/>
                </a:rPr>
                <a:t>} </a:t>
              </a:r>
              <a:r>
                <a:rPr lang="en-US" altLang="zh-TW" sz="2600" b="1" dirty="0">
                  <a:solidFill>
                    <a:schemeClr val="accent1"/>
                  </a:solidFill>
                  <a:latin typeface="Mulish"/>
                </a:rPr>
                <a:t>]</a:t>
              </a:r>
              <a:endParaRPr lang="zh-TW" altLang="en-US" sz="2600" dirty="0"/>
            </a:p>
          </p:txBody>
        </p:sp>
        <p:cxnSp>
          <p:nvCxnSpPr>
            <p:cNvPr id="13" name="直線接點 12">
              <a:extLst>
                <a:ext uri="{FF2B5EF4-FFF2-40B4-BE49-F238E27FC236}">
                  <a16:creationId xmlns:a16="http://schemas.microsoft.com/office/drawing/2014/main" id="{6C664206-4C2A-54B8-79DC-0C3BC183E5E4}"/>
                </a:ext>
              </a:extLst>
            </p:cNvPr>
            <p:cNvCxnSpPr>
              <a:cxnSpLocks/>
            </p:cNvCxnSpPr>
            <p:nvPr/>
          </p:nvCxnSpPr>
          <p:spPr>
            <a:xfrm flipV="1">
              <a:off x="4050571" y="5064722"/>
              <a:ext cx="1560876" cy="1120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9B1CADF6-A0B9-E64B-44F2-EBC3C1B99CA2}"/>
                </a:ext>
              </a:extLst>
            </p:cNvPr>
            <p:cNvSpPr txBox="1"/>
            <p:nvPr/>
          </p:nvSpPr>
          <p:spPr>
            <a:xfrm>
              <a:off x="4500746" y="5042524"/>
              <a:ext cx="958706" cy="492443"/>
            </a:xfrm>
            <a:prstGeom prst="rect">
              <a:avLst/>
            </a:prstGeom>
            <a:noFill/>
          </p:spPr>
          <p:txBody>
            <a:bodyPr wrap="square" rtlCol="0">
              <a:spAutoFit/>
            </a:bodyPr>
            <a:lstStyle/>
            <a:p>
              <a:r>
                <a:rPr lang="en-US" altLang="zh-TW" sz="2600" dirty="0">
                  <a:solidFill>
                    <a:schemeClr val="accent6">
                      <a:lumMod val="75000"/>
                    </a:schemeClr>
                  </a:solidFill>
                  <a:latin typeface="Mulish"/>
                </a:rPr>
                <a:t>Key</a:t>
              </a:r>
              <a:endParaRPr lang="zh-TW" altLang="en-US" sz="2600" dirty="0">
                <a:solidFill>
                  <a:schemeClr val="accent6">
                    <a:lumMod val="75000"/>
                  </a:schemeClr>
                </a:solidFill>
                <a:latin typeface="Mulish"/>
              </a:endParaRPr>
            </a:p>
          </p:txBody>
        </p:sp>
        <p:cxnSp>
          <p:nvCxnSpPr>
            <p:cNvPr id="18" name="直線接點 17">
              <a:extLst>
                <a:ext uri="{FF2B5EF4-FFF2-40B4-BE49-F238E27FC236}">
                  <a16:creationId xmlns:a16="http://schemas.microsoft.com/office/drawing/2014/main" id="{3A72E792-4D2A-9DFE-A2F2-231155AE73FC}"/>
                </a:ext>
              </a:extLst>
            </p:cNvPr>
            <p:cNvCxnSpPr>
              <a:cxnSpLocks/>
            </p:cNvCxnSpPr>
            <p:nvPr/>
          </p:nvCxnSpPr>
          <p:spPr>
            <a:xfrm flipV="1">
              <a:off x="5866410" y="5070322"/>
              <a:ext cx="2378821" cy="11200"/>
            </a:xfrm>
            <a:prstGeom prst="line">
              <a:avLst/>
            </a:prstGeom>
            <a:ln w="28575">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3314BA19-FFD2-E171-B756-BB3948416AC8}"/>
                </a:ext>
              </a:extLst>
            </p:cNvPr>
            <p:cNvSpPr txBox="1"/>
            <p:nvPr/>
          </p:nvSpPr>
          <p:spPr>
            <a:xfrm>
              <a:off x="6673881" y="5064722"/>
              <a:ext cx="958706" cy="492443"/>
            </a:xfrm>
            <a:prstGeom prst="rect">
              <a:avLst/>
            </a:prstGeom>
            <a:noFill/>
          </p:spPr>
          <p:txBody>
            <a:bodyPr wrap="square" rtlCol="0">
              <a:spAutoFit/>
            </a:bodyPr>
            <a:lstStyle/>
            <a:p>
              <a:r>
                <a:rPr lang="en-US" altLang="zh-TW" sz="2600" dirty="0">
                  <a:solidFill>
                    <a:schemeClr val="accent5">
                      <a:lumMod val="50000"/>
                    </a:schemeClr>
                  </a:solidFill>
                  <a:latin typeface="Mulish"/>
                </a:rPr>
                <a:t>Value</a:t>
              </a:r>
              <a:endParaRPr lang="zh-TW" altLang="en-US" sz="2600" dirty="0">
                <a:solidFill>
                  <a:schemeClr val="accent5">
                    <a:lumMod val="50000"/>
                  </a:schemeClr>
                </a:solidFill>
                <a:latin typeface="Mulish"/>
              </a:endParaRPr>
            </a:p>
          </p:txBody>
        </p:sp>
      </p:grpSp>
    </p:spTree>
    <p:extLst>
      <p:ext uri="{BB962C8B-B14F-4D97-AF65-F5344CB8AC3E}">
        <p14:creationId xmlns:p14="http://schemas.microsoft.com/office/powerpoint/2010/main" val="2545485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E55ABD7-8313-F04C-03E3-77274C0D9E4B}"/>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9409A4E1-6257-5DBC-C711-3565A107FFBC}"/>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41</a:t>
            </a:fld>
            <a:endParaRPr kumimoji="1" lang="zh-TW" altLang="en-US" dirty="0"/>
          </a:p>
        </p:txBody>
      </p:sp>
      <p:sp>
        <p:nvSpPr>
          <p:cNvPr id="8" name="文字方塊 7">
            <a:extLst>
              <a:ext uri="{FF2B5EF4-FFF2-40B4-BE49-F238E27FC236}">
                <a16:creationId xmlns:a16="http://schemas.microsoft.com/office/drawing/2014/main" id="{D8767D9C-50AE-2B42-8709-F47D638BE13A}"/>
              </a:ext>
            </a:extLst>
          </p:cNvPr>
          <p:cNvSpPr txBox="1"/>
          <p:nvPr/>
        </p:nvSpPr>
        <p:spPr>
          <a:xfrm>
            <a:off x="1242282" y="1002608"/>
            <a:ext cx="9603893" cy="1009122"/>
          </a:xfrm>
          <a:prstGeom prst="rect">
            <a:avLst/>
          </a:prstGeom>
          <a:noFill/>
        </p:spPr>
        <p:txBody>
          <a:bodyPr wrap="square" rtlCol="0">
            <a:spAutoFit/>
          </a:bodyPr>
          <a:lstStyle/>
          <a:p>
            <a:pPr>
              <a:lnSpc>
                <a:spcPct val="120000"/>
              </a:lnSpc>
              <a:spcBef>
                <a:spcPts val="1500"/>
              </a:spcBef>
            </a:pPr>
            <a:r>
              <a:rPr lang="en-US" altLang="zh-TW" sz="2600" dirty="0">
                <a:latin typeface="Mulish"/>
              </a:rPr>
              <a:t>6.5 </a:t>
            </a:r>
            <a:r>
              <a:rPr lang="zh-TW" altLang="en-US" sz="2600" dirty="0">
                <a:latin typeface="微軟正黑體" panose="020B0604030504040204" pitchFamily="34" charset="-120"/>
                <a:ea typeface="微軟正黑體" panose="020B0604030504040204" pitchFamily="34" charset="-120"/>
              </a:rPr>
              <a:t>假如該行有匹配到棋型，我們要從這些匹配到的棋型中找出最高分的，再累加到總分的變數中。</a:t>
            </a:r>
            <a:endParaRPr lang="en-US" altLang="zh-TW" sz="2600" dirty="0">
              <a:latin typeface="微軟正黑體" panose="020B0604030504040204" pitchFamily="34" charset="-120"/>
              <a:ea typeface="微軟正黑體" panose="020B0604030504040204" pitchFamily="34" charset="-120"/>
            </a:endParaRPr>
          </a:p>
        </p:txBody>
      </p:sp>
      <p:sp>
        <p:nvSpPr>
          <p:cNvPr id="9" name="文字方塊 8">
            <a:extLst>
              <a:ext uri="{FF2B5EF4-FFF2-40B4-BE49-F238E27FC236}">
                <a16:creationId xmlns:a16="http://schemas.microsoft.com/office/drawing/2014/main" id="{69205030-C32E-164A-89C3-C24A17C05099}"/>
              </a:ext>
            </a:extLst>
          </p:cNvPr>
          <p:cNvSpPr txBox="1"/>
          <p:nvPr/>
        </p:nvSpPr>
        <p:spPr>
          <a:xfrm>
            <a:off x="801560" y="2171847"/>
            <a:ext cx="10588880" cy="3323346"/>
          </a:xfrm>
          <a:prstGeom prst="rect">
            <a:avLst/>
          </a:prstGeom>
          <a:noFill/>
        </p:spPr>
        <p:txBody>
          <a:bodyPr wrap="square" rtlCol="0">
            <a:spAutoFit/>
          </a:bodyPr>
          <a:lstStyle/>
          <a:p>
            <a:pPr>
              <a:lnSpc>
                <a:spcPct val="120000"/>
              </a:lnSpc>
              <a:spcBef>
                <a:spcPts val="1500"/>
              </a:spcBef>
            </a:pPr>
            <a:r>
              <a:rPr lang="en-US" altLang="zh-TW" sz="2600" dirty="0">
                <a:latin typeface="Mulish"/>
              </a:rPr>
              <a:t>7.</a:t>
            </a:r>
            <a:r>
              <a:rPr lang="zh-TW" altLang="en-US" sz="2600" dirty="0">
                <a:latin typeface="Mulish"/>
              </a:rPr>
              <a:t> </a:t>
            </a:r>
            <a:r>
              <a:rPr lang="zh-TW" altLang="en-US" sz="2600" dirty="0">
                <a:latin typeface="微軟正黑體" panose="020B0604030504040204" pitchFamily="34" charset="-120"/>
                <a:ea typeface="微軟正黑體" panose="020B0604030504040204" pitchFamily="34" charset="-120"/>
              </a:rPr>
              <a:t>設計一個可以</a:t>
            </a:r>
            <a:r>
              <a:rPr lang="zh-TW" altLang="en-US" sz="2600" b="1" dirty="0">
                <a:latin typeface="微軟正黑體" panose="020B0604030504040204" pitchFamily="34" charset="-120"/>
                <a:ea typeface="微軟正黑體" panose="020B0604030504040204" pitchFamily="34" charset="-120"/>
              </a:rPr>
              <a:t>計算棋盤上橫、豎、正斜、反斜方向落子狀態的總分</a:t>
            </a:r>
            <a:r>
              <a:rPr lang="zh-TW" altLang="en-US" sz="2600" dirty="0">
                <a:latin typeface="微軟正黑體" panose="020B0604030504040204" pitchFamily="34" charset="-120"/>
                <a:ea typeface="微軟正黑體" panose="020B0604030504040204" pitchFamily="34" charset="-120"/>
              </a:rPr>
              <a:t>的函數。</a:t>
            </a:r>
            <a:r>
              <a:rPr lang="en-US" altLang="zh-TW" sz="2600" dirty="0">
                <a:latin typeface="微軟正黑體" panose="020B0604030504040204" pitchFamily="34" charset="-120"/>
                <a:ea typeface="微軟正黑體" panose="020B0604030504040204" pitchFamily="34" charset="-120"/>
              </a:rPr>
              <a:t> </a:t>
            </a:r>
          </a:p>
          <a:p>
            <a:pPr>
              <a:lnSpc>
                <a:spcPct val="120000"/>
              </a:lnSpc>
              <a:spcBef>
                <a:spcPts val="1500"/>
              </a:spcBef>
            </a:pPr>
            <a:r>
              <a:rPr lang="zh-TW" altLang="en-US" sz="2600" dirty="0">
                <a:latin typeface="微軟正黑體" panose="020B0604030504040204" pitchFamily="34" charset="-120"/>
                <a:ea typeface="微軟正黑體" panose="020B0604030504040204" pitchFamily="34" charset="-120"/>
              </a:rPr>
              <a:t>　</a:t>
            </a:r>
            <a:r>
              <a:rPr lang="en-US" altLang="zh-TW" sz="2600" dirty="0">
                <a:latin typeface="Mulish"/>
                <a:ea typeface="微軟正黑體" panose="020B0604030504040204" pitchFamily="34" charset="-120"/>
              </a:rPr>
              <a:t>7.1 </a:t>
            </a:r>
            <a:r>
              <a:rPr lang="zh-TW" altLang="en-US" sz="2600" dirty="0">
                <a:latin typeface="Mulish"/>
                <a:ea typeface="微軟正黑體" panose="020B0604030504040204" pitchFamily="34" charset="-120"/>
              </a:rPr>
              <a:t>其實跟前面的檢查四個方向的勝利條件有點相似，豎方向要做轉置，正斜、反斜方向要重新分組。</a:t>
            </a:r>
            <a:endParaRPr lang="en-US" altLang="zh-TW" sz="2600" dirty="0">
              <a:latin typeface="Mulish"/>
              <a:ea typeface="微軟正黑體" panose="020B0604030504040204" pitchFamily="34" charset="-120"/>
            </a:endParaRPr>
          </a:p>
          <a:p>
            <a:pPr>
              <a:lnSpc>
                <a:spcPct val="120000"/>
              </a:lnSpc>
              <a:spcBef>
                <a:spcPts val="1500"/>
              </a:spcBef>
            </a:pPr>
            <a:r>
              <a:rPr lang="en-US" altLang="zh-TW" sz="2600" dirty="0">
                <a:latin typeface="Mulish"/>
                <a:ea typeface="微軟正黑體" panose="020B0604030504040204" pitchFamily="34" charset="-120"/>
              </a:rPr>
              <a:t>8.</a:t>
            </a:r>
            <a:r>
              <a:rPr lang="zh-TW" altLang="en-US" sz="2600" dirty="0">
                <a:latin typeface="Mulish"/>
                <a:ea typeface="微軟正黑體" panose="020B0604030504040204" pitchFamily="34" charset="-120"/>
              </a:rPr>
              <a:t> 設計</a:t>
            </a:r>
            <a:r>
              <a:rPr lang="zh-TW" altLang="en-US" sz="2600" b="1" dirty="0">
                <a:latin typeface="Mulish"/>
                <a:ea typeface="微軟正黑體" panose="020B0604030504040204" pitchFamily="34" charset="-120"/>
              </a:rPr>
              <a:t>落子決策函數</a:t>
            </a:r>
            <a:r>
              <a:rPr lang="zh-TW" altLang="en-US" sz="2600" dirty="0">
                <a:latin typeface="Mulish"/>
                <a:ea typeface="微軟正黑體" panose="020B0604030504040204" pitchFamily="34" charset="-120"/>
              </a:rPr>
              <a:t>，透過遍歷可落子區域，組合獲勝、防守和進攻，從而得到最佳落子位置。</a:t>
            </a:r>
            <a:endParaRPr lang="en-US" altLang="zh-TW" sz="2600" dirty="0">
              <a:latin typeface="Mulish"/>
              <a:ea typeface="微軟正黑體" panose="020B0604030504040204" pitchFamily="34" charset="-120"/>
            </a:endParaRPr>
          </a:p>
        </p:txBody>
      </p:sp>
    </p:spTree>
    <p:extLst>
      <p:ext uri="{BB962C8B-B14F-4D97-AF65-F5344CB8AC3E}">
        <p14:creationId xmlns:p14="http://schemas.microsoft.com/office/powerpoint/2010/main" val="10580061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7EBC103E-199A-055C-AD6C-DB9A10EA19E2}"/>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1AD98CF0-6A1E-B0D5-1247-6CCE7DD83F85}"/>
              </a:ext>
            </a:extLst>
          </p:cNvPr>
          <p:cNvSpPr>
            <a:spLocks noGrp="1"/>
          </p:cNvSpPr>
          <p:nvPr>
            <p:ph type="body" sz="quarter" idx="20"/>
          </p:nvPr>
        </p:nvSpPr>
        <p:spPr>
          <a:xfrm>
            <a:off x="769850" y="1167474"/>
            <a:ext cx="10652299" cy="5028697"/>
          </a:xfrm>
        </p:spPr>
        <p:txBody>
          <a:bodyPr/>
          <a:lstStyle/>
          <a:p>
            <a:r>
              <a:rPr lang="zh-TW" altLang="en-US" dirty="0"/>
              <a:t>　</a:t>
            </a:r>
            <a:r>
              <a:rPr lang="en-US" altLang="zh-TW" dirty="0"/>
              <a:t>8.1 </a:t>
            </a:r>
            <a:r>
              <a:rPr lang="zh-TW" altLang="en-US" dirty="0"/>
              <a:t>設置對手的棋子顏色、計算當前局面的分數</a:t>
            </a:r>
            <a:r>
              <a:rPr lang="en-US" altLang="zh-TW" dirty="0"/>
              <a:t>(</a:t>
            </a:r>
            <a:r>
              <a:rPr lang="zh-TW" altLang="en-US" dirty="0"/>
              <a:t>落子前的</a:t>
            </a:r>
            <a:r>
              <a:rPr lang="en-US" altLang="zh-TW" dirty="0"/>
              <a:t>AI</a:t>
            </a:r>
            <a:r>
              <a:rPr lang="zh-TW" altLang="en-US" dirty="0"/>
              <a:t>分數與對手分數</a:t>
            </a:r>
            <a:r>
              <a:rPr lang="en-US" altLang="zh-TW" dirty="0"/>
              <a:t>)</a:t>
            </a:r>
            <a:r>
              <a:rPr lang="zh-TW" altLang="en-US" dirty="0"/>
              <a:t>。</a:t>
            </a:r>
            <a:endParaRPr lang="en-US" altLang="zh-TW" dirty="0"/>
          </a:p>
          <a:p>
            <a:r>
              <a:rPr lang="zh-TW" altLang="en-US" dirty="0"/>
              <a:t>　</a:t>
            </a:r>
            <a:r>
              <a:rPr lang="en-US" altLang="zh-TW" dirty="0"/>
              <a:t>8.2 </a:t>
            </a:r>
            <a:r>
              <a:rPr lang="zh-TW" altLang="en-US" dirty="0"/>
              <a:t>在棋盤上</a:t>
            </a:r>
            <a:r>
              <a:rPr lang="zh-TW" altLang="en-US" b="1" dirty="0"/>
              <a:t>獲取已經有放置棋子的範圍</a:t>
            </a:r>
            <a:r>
              <a:rPr lang="zh-TW" altLang="en-US" dirty="0"/>
              <a:t>，並在</a:t>
            </a:r>
            <a:r>
              <a:rPr lang="zh-TW" altLang="en-US" b="1" dirty="0"/>
              <a:t>範圍上向外擴展</a:t>
            </a:r>
            <a:r>
              <a:rPr lang="zh-TW" altLang="en-US" dirty="0"/>
              <a:t>來尋找最佳落子位置，我們利用</a:t>
            </a:r>
            <a:r>
              <a:rPr lang="zh-TW" altLang="en-US" b="1" dirty="0"/>
              <a:t>計算不同情況下的分數</a:t>
            </a:r>
            <a:r>
              <a:rPr lang="zh-TW" altLang="en-US" dirty="0"/>
              <a:t>，最終選擇一個最有利的位置。</a:t>
            </a:r>
            <a:endParaRPr lang="en-US" altLang="zh-TW" dirty="0"/>
          </a:p>
          <a:p>
            <a:r>
              <a:rPr lang="zh-TW" altLang="en-US" dirty="0"/>
              <a:t>　</a:t>
            </a:r>
            <a:r>
              <a:rPr lang="en-US" altLang="zh-TW" dirty="0"/>
              <a:t>8.3 </a:t>
            </a:r>
            <a:r>
              <a:rPr lang="zh-TW" altLang="en-US" dirty="0"/>
              <a:t>需考慮：</a:t>
            </a:r>
            <a:endParaRPr lang="en-US" altLang="zh-TW" dirty="0"/>
          </a:p>
          <a:p>
            <a:r>
              <a:rPr lang="zh-TW" altLang="en-US" dirty="0"/>
              <a:t>　</a:t>
            </a:r>
            <a:r>
              <a:rPr lang="en-US" altLang="zh-TW" dirty="0"/>
              <a:t>a. AI </a:t>
            </a:r>
            <a:r>
              <a:rPr lang="zh-TW" altLang="en-US" dirty="0"/>
              <a:t>進攻：</a:t>
            </a:r>
            <a:endParaRPr lang="en-US" altLang="zh-TW" dirty="0"/>
          </a:p>
          <a:p>
            <a:r>
              <a:rPr lang="zh-TW" altLang="en-US" dirty="0"/>
              <a:t>　　</a:t>
            </a:r>
            <a:r>
              <a:rPr lang="en-US" altLang="zh-TW" dirty="0"/>
              <a:t>a.1</a:t>
            </a:r>
            <a:r>
              <a:rPr lang="zh-TW" altLang="en-US" dirty="0"/>
              <a:t>模擬 </a:t>
            </a:r>
            <a:r>
              <a:rPr lang="en-US" altLang="zh-TW" dirty="0"/>
              <a:t>AI </a:t>
            </a:r>
            <a:r>
              <a:rPr lang="zh-TW" altLang="en-US" dirty="0"/>
              <a:t>在每個可能的位置落子。</a:t>
            </a:r>
            <a:endParaRPr lang="en-US" altLang="zh-TW" dirty="0"/>
          </a:p>
          <a:p>
            <a:r>
              <a:rPr lang="zh-TW" altLang="en-US" dirty="0"/>
              <a:t>　　</a:t>
            </a:r>
            <a:endParaRPr lang="en-US" altLang="zh-TW" dirty="0"/>
          </a:p>
        </p:txBody>
      </p:sp>
      <p:sp>
        <p:nvSpPr>
          <p:cNvPr id="5" name="投影片編號版面配置區 4">
            <a:extLst>
              <a:ext uri="{FF2B5EF4-FFF2-40B4-BE49-F238E27FC236}">
                <a16:creationId xmlns:a16="http://schemas.microsoft.com/office/drawing/2014/main" id="{8AB9B838-258C-93EA-0206-1614AD759654}"/>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42</a:t>
            </a:fld>
            <a:endParaRPr kumimoji="1" lang="zh-TW" altLang="en-US" dirty="0"/>
          </a:p>
        </p:txBody>
      </p:sp>
    </p:spTree>
    <p:extLst>
      <p:ext uri="{BB962C8B-B14F-4D97-AF65-F5344CB8AC3E}">
        <p14:creationId xmlns:p14="http://schemas.microsoft.com/office/powerpoint/2010/main" val="2201037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83862260-1D0A-4F35-814D-53F61847CFD4}"/>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7556963C-3540-4DCC-9BF1-158FE7234F68}"/>
              </a:ext>
            </a:extLst>
          </p:cNvPr>
          <p:cNvSpPr>
            <a:spLocks noGrp="1"/>
          </p:cNvSpPr>
          <p:nvPr>
            <p:ph type="body" sz="quarter" idx="20"/>
          </p:nvPr>
        </p:nvSpPr>
        <p:spPr>
          <a:xfrm>
            <a:off x="781469" y="937588"/>
            <a:ext cx="10830723" cy="4667565"/>
          </a:xfrm>
        </p:spPr>
        <p:txBody>
          <a:bodyPr/>
          <a:lstStyle/>
          <a:p>
            <a:r>
              <a:rPr lang="zh-TW" altLang="en-US" dirty="0"/>
              <a:t>　　</a:t>
            </a:r>
            <a:r>
              <a:rPr lang="en-US" altLang="zh-TW" dirty="0"/>
              <a:t>a.2 </a:t>
            </a:r>
            <a:r>
              <a:rPr lang="zh-TW" altLang="en-US" dirty="0"/>
              <a:t>計算 </a:t>
            </a:r>
            <a:r>
              <a:rPr lang="en-US" altLang="zh-TW" dirty="0"/>
              <a:t>AI </a:t>
            </a:r>
            <a:r>
              <a:rPr lang="zh-TW" altLang="en-US" dirty="0"/>
              <a:t>落子後的得分。</a:t>
            </a:r>
            <a:endParaRPr lang="en-US" altLang="zh-TW" dirty="0"/>
          </a:p>
          <a:p>
            <a:r>
              <a:rPr lang="zh-TW" altLang="en-US" dirty="0"/>
              <a:t>　　</a:t>
            </a:r>
            <a:r>
              <a:rPr lang="en-US" altLang="zh-TW" dirty="0"/>
              <a:t>a.3 </a:t>
            </a:r>
            <a:r>
              <a:rPr lang="zh-TW" altLang="en-US" dirty="0"/>
              <a:t>目的是找出能讓 </a:t>
            </a:r>
            <a:r>
              <a:rPr lang="en-US" altLang="zh-TW" dirty="0"/>
              <a:t>AI </a:t>
            </a:r>
            <a:r>
              <a:rPr lang="zh-TW" altLang="en-US" dirty="0"/>
              <a:t>得分最高的位置。</a:t>
            </a:r>
            <a:endParaRPr lang="en-US" altLang="zh-TW" dirty="0"/>
          </a:p>
          <a:p>
            <a:r>
              <a:rPr lang="zh-TW" altLang="en-US" dirty="0"/>
              <a:t>　</a:t>
            </a:r>
            <a:r>
              <a:rPr lang="en-US" altLang="zh-TW" dirty="0"/>
              <a:t>b.</a:t>
            </a:r>
            <a:r>
              <a:rPr lang="zh-TW" altLang="en-US" dirty="0"/>
              <a:t> 對手進攻：</a:t>
            </a:r>
            <a:endParaRPr lang="en-US" altLang="zh-TW" dirty="0"/>
          </a:p>
          <a:p>
            <a:r>
              <a:rPr lang="zh-TW" altLang="en-US" dirty="0"/>
              <a:t>　　</a:t>
            </a:r>
            <a:r>
              <a:rPr lang="en-US" altLang="zh-TW" dirty="0"/>
              <a:t>b.1</a:t>
            </a:r>
            <a:r>
              <a:rPr lang="zh-TW" altLang="en-US" dirty="0"/>
              <a:t>模擬對手在每個可能的位置落子。</a:t>
            </a:r>
            <a:endParaRPr lang="en-US" altLang="zh-TW" dirty="0"/>
          </a:p>
          <a:p>
            <a:r>
              <a:rPr lang="zh-TW" altLang="en-US" dirty="0"/>
              <a:t>　　</a:t>
            </a:r>
            <a:r>
              <a:rPr lang="en-US" altLang="zh-TW" dirty="0"/>
              <a:t>b.2</a:t>
            </a:r>
            <a:r>
              <a:rPr lang="zh-TW" altLang="en-US" dirty="0"/>
              <a:t>計算對手落子後的得分。</a:t>
            </a:r>
            <a:endParaRPr lang="en-US" altLang="zh-TW" dirty="0"/>
          </a:p>
          <a:p>
            <a:r>
              <a:rPr lang="zh-TW" altLang="en-US" dirty="0"/>
              <a:t>　　</a:t>
            </a:r>
            <a:r>
              <a:rPr lang="en-US" altLang="zh-TW" dirty="0"/>
              <a:t>b.3</a:t>
            </a:r>
            <a:r>
              <a:rPr lang="zh-TW" altLang="en-US" dirty="0"/>
              <a:t>目的是預測對手可能的最佳移動，以便 </a:t>
            </a:r>
            <a:r>
              <a:rPr lang="en-US" altLang="zh-TW" dirty="0"/>
              <a:t>AI </a:t>
            </a:r>
            <a:r>
              <a:rPr lang="zh-TW" altLang="en-US" dirty="0"/>
              <a:t>能夠做出相應的防守。</a:t>
            </a:r>
          </a:p>
        </p:txBody>
      </p:sp>
      <p:sp>
        <p:nvSpPr>
          <p:cNvPr id="5" name="投影片編號版面配置區 4">
            <a:extLst>
              <a:ext uri="{FF2B5EF4-FFF2-40B4-BE49-F238E27FC236}">
                <a16:creationId xmlns:a16="http://schemas.microsoft.com/office/drawing/2014/main" id="{8FA5A848-9DFD-4DA9-B009-0D5CCCCD0448}"/>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43</a:t>
            </a:fld>
            <a:endParaRPr kumimoji="1" lang="zh-TW" altLang="en-US" dirty="0"/>
          </a:p>
        </p:txBody>
      </p:sp>
    </p:spTree>
    <p:extLst>
      <p:ext uri="{BB962C8B-B14F-4D97-AF65-F5344CB8AC3E}">
        <p14:creationId xmlns:p14="http://schemas.microsoft.com/office/powerpoint/2010/main" val="37078400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CF4B4857-CD61-4F63-9C62-FAD6FC524A82}"/>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99DEA9AC-A618-4B6A-96EB-4352FD3DF0EF}"/>
              </a:ext>
            </a:extLst>
          </p:cNvPr>
          <p:cNvSpPr>
            <a:spLocks noGrp="1"/>
          </p:cNvSpPr>
          <p:nvPr>
            <p:ph type="body" sz="quarter" idx="20"/>
          </p:nvPr>
        </p:nvSpPr>
        <p:spPr>
          <a:xfrm>
            <a:off x="828971" y="982401"/>
            <a:ext cx="10783221" cy="4893197"/>
          </a:xfrm>
        </p:spPr>
        <p:txBody>
          <a:bodyPr/>
          <a:lstStyle/>
          <a:p>
            <a:r>
              <a:rPr lang="zh-TW" altLang="en-US" dirty="0"/>
              <a:t>　</a:t>
            </a:r>
            <a:r>
              <a:rPr lang="en-US" altLang="zh-TW" dirty="0"/>
              <a:t>c. AI </a:t>
            </a:r>
            <a:r>
              <a:rPr lang="zh-TW" altLang="en-US" dirty="0"/>
              <a:t>防守：</a:t>
            </a:r>
            <a:endParaRPr lang="en-US" altLang="zh-TW" dirty="0"/>
          </a:p>
          <a:p>
            <a:r>
              <a:rPr lang="zh-TW" altLang="en-US" dirty="0"/>
              <a:t>　　</a:t>
            </a:r>
            <a:r>
              <a:rPr lang="en-US" altLang="zh-TW" dirty="0"/>
              <a:t>c.1 </a:t>
            </a:r>
            <a:r>
              <a:rPr lang="zh-TW" altLang="en-US" dirty="0"/>
              <a:t>計算 </a:t>
            </a:r>
            <a:r>
              <a:rPr lang="en-US" altLang="zh-TW" dirty="0"/>
              <a:t>AI </a:t>
            </a:r>
            <a:r>
              <a:rPr lang="zh-TW" altLang="en-US" dirty="0"/>
              <a:t>落子後對手的得分。</a:t>
            </a:r>
            <a:endParaRPr lang="en-US" altLang="zh-TW" dirty="0"/>
          </a:p>
          <a:p>
            <a:r>
              <a:rPr lang="zh-TW" altLang="en-US" dirty="0"/>
              <a:t>　　</a:t>
            </a:r>
            <a:r>
              <a:rPr lang="en-US" altLang="zh-TW" dirty="0"/>
              <a:t>c.2</a:t>
            </a:r>
            <a:r>
              <a:rPr lang="zh-TW" altLang="en-US" dirty="0"/>
              <a:t>目的是評估 </a:t>
            </a:r>
            <a:r>
              <a:rPr lang="en-US" altLang="zh-TW" dirty="0"/>
              <a:t>AI </a:t>
            </a:r>
            <a:r>
              <a:rPr lang="zh-TW" altLang="en-US" dirty="0"/>
              <a:t>的落子如何影響對手的得分。</a:t>
            </a:r>
            <a:endParaRPr lang="en-US" altLang="zh-TW" dirty="0"/>
          </a:p>
          <a:p>
            <a:r>
              <a:rPr lang="zh-TW" altLang="en-US" dirty="0"/>
              <a:t>　</a:t>
            </a:r>
            <a:r>
              <a:rPr lang="en-US" altLang="zh-TW" dirty="0"/>
              <a:t>d.</a:t>
            </a:r>
            <a:r>
              <a:rPr lang="zh-TW" altLang="en-US" dirty="0"/>
              <a:t>綜合評估：</a:t>
            </a:r>
            <a:endParaRPr lang="en-US" altLang="zh-TW" dirty="0"/>
          </a:p>
          <a:p>
            <a:r>
              <a:rPr lang="zh-TW" altLang="en-US" dirty="0"/>
              <a:t>　　</a:t>
            </a:r>
            <a:r>
              <a:rPr lang="en-US" altLang="zh-TW" dirty="0"/>
              <a:t>d.1 </a:t>
            </a:r>
            <a:r>
              <a:rPr lang="zh-TW" altLang="en-US" dirty="0"/>
              <a:t>結合上述三種情況，計算一個綜合得分。</a:t>
            </a:r>
            <a:endParaRPr lang="en-US" altLang="zh-TW" dirty="0"/>
          </a:p>
          <a:p>
            <a:r>
              <a:rPr lang="zh-TW" altLang="en-US" dirty="0"/>
              <a:t>　　</a:t>
            </a:r>
            <a:r>
              <a:rPr lang="en-US" altLang="zh-TW" dirty="0"/>
              <a:t>d.2 </a:t>
            </a:r>
            <a:r>
              <a:rPr lang="zh-TW" altLang="en-US" dirty="0"/>
              <a:t>這個綜合得分考慮了 </a:t>
            </a:r>
            <a:r>
              <a:rPr lang="en-US" altLang="zh-TW" dirty="0"/>
              <a:t>AI </a:t>
            </a:r>
            <a:r>
              <a:rPr lang="zh-TW" altLang="en-US" dirty="0"/>
              <a:t>的得分增加、對手的得分減少，以及阻止對手獲得高分的效果。</a:t>
            </a:r>
          </a:p>
        </p:txBody>
      </p:sp>
      <p:sp>
        <p:nvSpPr>
          <p:cNvPr id="5" name="投影片編號版面配置區 4">
            <a:extLst>
              <a:ext uri="{FF2B5EF4-FFF2-40B4-BE49-F238E27FC236}">
                <a16:creationId xmlns:a16="http://schemas.microsoft.com/office/drawing/2014/main" id="{EA4A6E2F-2827-4FB5-AAB7-F8848B2B27D5}"/>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44</a:t>
            </a:fld>
            <a:endParaRPr kumimoji="1" lang="zh-TW" altLang="en-US" dirty="0"/>
          </a:p>
        </p:txBody>
      </p:sp>
    </p:spTree>
    <p:extLst>
      <p:ext uri="{BB962C8B-B14F-4D97-AF65-F5344CB8AC3E}">
        <p14:creationId xmlns:p14="http://schemas.microsoft.com/office/powerpoint/2010/main" val="42905915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428779B5-30DB-4CA3-95A7-D23695E33421}"/>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E2F3BAE0-5A2A-4A74-B23F-A2D6473A4998}"/>
              </a:ext>
            </a:extLst>
          </p:cNvPr>
          <p:cNvSpPr>
            <a:spLocks noGrp="1"/>
          </p:cNvSpPr>
          <p:nvPr>
            <p:ph type="body" sz="quarter" idx="20"/>
          </p:nvPr>
        </p:nvSpPr>
        <p:spPr>
          <a:xfrm>
            <a:off x="852721" y="845194"/>
            <a:ext cx="10759471" cy="5234972"/>
          </a:xfrm>
        </p:spPr>
        <p:txBody>
          <a:bodyPr/>
          <a:lstStyle/>
          <a:p>
            <a:r>
              <a:rPr lang="zh-TW" altLang="en-US" dirty="0"/>
              <a:t>　</a:t>
            </a:r>
            <a:r>
              <a:rPr lang="en-US" altLang="zh-TW" dirty="0"/>
              <a:t>e. </a:t>
            </a:r>
            <a:r>
              <a:rPr lang="zh-TW" altLang="en-US" dirty="0"/>
              <a:t>直接獲勝情況：</a:t>
            </a:r>
            <a:endParaRPr lang="en-US" altLang="zh-TW" dirty="0"/>
          </a:p>
          <a:p>
            <a:r>
              <a:rPr lang="zh-TW" altLang="en-US" dirty="0"/>
              <a:t>　　</a:t>
            </a:r>
            <a:r>
              <a:rPr lang="en-US" altLang="zh-TW" dirty="0"/>
              <a:t>e.1 </a:t>
            </a:r>
            <a:r>
              <a:rPr lang="zh-TW" altLang="en-US" dirty="0"/>
              <a:t>檢查 </a:t>
            </a:r>
            <a:r>
              <a:rPr lang="en-US" altLang="zh-TW" dirty="0"/>
              <a:t>AI </a:t>
            </a:r>
            <a:r>
              <a:rPr lang="zh-TW" altLang="en-US" dirty="0"/>
              <a:t>是否有直接獲勝的機會。</a:t>
            </a:r>
            <a:endParaRPr lang="en-US" altLang="zh-TW" dirty="0"/>
          </a:p>
          <a:p>
            <a:r>
              <a:rPr lang="zh-TW" altLang="en-US" dirty="0"/>
              <a:t>　</a:t>
            </a:r>
            <a:r>
              <a:rPr lang="en-US" altLang="zh-TW" dirty="0"/>
              <a:t>f. </a:t>
            </a:r>
            <a:r>
              <a:rPr lang="zh-TW" altLang="en-US" dirty="0"/>
              <a:t>緊急防守情況：</a:t>
            </a:r>
            <a:endParaRPr lang="en-US" altLang="zh-TW" dirty="0"/>
          </a:p>
          <a:p>
            <a:r>
              <a:rPr lang="zh-TW" altLang="en-US" dirty="0"/>
              <a:t>　　</a:t>
            </a:r>
            <a:r>
              <a:rPr lang="en-US" altLang="zh-TW" dirty="0"/>
              <a:t>f.1 </a:t>
            </a:r>
            <a:r>
              <a:rPr lang="zh-TW" altLang="en-US" dirty="0"/>
              <a:t>檢查對手是否有直接獲勝的機會。</a:t>
            </a:r>
            <a:endParaRPr lang="en-US" altLang="zh-TW" dirty="0"/>
          </a:p>
          <a:p>
            <a:r>
              <a:rPr lang="zh-TW" altLang="en-US" dirty="0"/>
              <a:t>　　</a:t>
            </a:r>
            <a:r>
              <a:rPr lang="en-US" altLang="zh-TW" dirty="0"/>
              <a:t>f.2 </a:t>
            </a:r>
            <a:r>
              <a:rPr lang="zh-TW" altLang="en-US" dirty="0"/>
              <a:t>如果有，</a:t>
            </a:r>
            <a:r>
              <a:rPr lang="en-US" altLang="zh-TW" dirty="0"/>
              <a:t>AI </a:t>
            </a:r>
            <a:r>
              <a:rPr lang="zh-TW" altLang="en-US" dirty="0"/>
              <a:t>會優先選擇阻擋這個位置。</a:t>
            </a:r>
            <a:endParaRPr lang="en-US" altLang="zh-TW" dirty="0"/>
          </a:p>
          <a:p>
            <a:r>
              <a:rPr lang="zh-TW" altLang="en-US" dirty="0"/>
              <a:t>　</a:t>
            </a:r>
            <a:r>
              <a:rPr lang="en-US" altLang="zh-TW" dirty="0"/>
              <a:t>g.</a:t>
            </a:r>
            <a:r>
              <a:rPr lang="zh-TW" altLang="en-US" dirty="0"/>
              <a:t>平衡情況：</a:t>
            </a:r>
            <a:endParaRPr lang="en-US" altLang="zh-TW" dirty="0"/>
          </a:p>
          <a:p>
            <a:r>
              <a:rPr lang="zh-TW" altLang="en-US" dirty="0"/>
              <a:t>　　</a:t>
            </a:r>
            <a:r>
              <a:rPr lang="en-US" altLang="zh-TW" dirty="0"/>
              <a:t>g.1</a:t>
            </a:r>
            <a:r>
              <a:rPr lang="zh-TW" altLang="en-US" dirty="0"/>
              <a:t> 如果沒有直接獲勝或緊急防守的需要，則選擇綜合得分最高的位置。</a:t>
            </a:r>
          </a:p>
        </p:txBody>
      </p:sp>
      <p:sp>
        <p:nvSpPr>
          <p:cNvPr id="5" name="投影片編號版面配置區 4">
            <a:extLst>
              <a:ext uri="{FF2B5EF4-FFF2-40B4-BE49-F238E27FC236}">
                <a16:creationId xmlns:a16="http://schemas.microsoft.com/office/drawing/2014/main" id="{15514CDC-BD16-48DD-B13A-C5B162D18437}"/>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45</a:t>
            </a:fld>
            <a:endParaRPr kumimoji="1" lang="zh-TW" altLang="en-US" dirty="0"/>
          </a:p>
        </p:txBody>
      </p:sp>
    </p:spTree>
    <p:extLst>
      <p:ext uri="{BB962C8B-B14F-4D97-AF65-F5344CB8AC3E}">
        <p14:creationId xmlns:p14="http://schemas.microsoft.com/office/powerpoint/2010/main" val="17895425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388A40C8-8183-46FE-AC48-3616621B34A7}"/>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0E153070-3154-4761-93C4-492A21FA09DB}"/>
              </a:ext>
            </a:extLst>
          </p:cNvPr>
          <p:cNvSpPr>
            <a:spLocks noGrp="1"/>
          </p:cNvSpPr>
          <p:nvPr>
            <p:ph type="body" sz="quarter" idx="20"/>
          </p:nvPr>
        </p:nvSpPr>
        <p:spPr>
          <a:xfrm>
            <a:off x="954088" y="925712"/>
            <a:ext cx="10102795" cy="5259259"/>
          </a:xfrm>
        </p:spPr>
        <p:txBody>
          <a:bodyPr/>
          <a:lstStyle/>
          <a:p>
            <a:r>
              <a:rPr lang="en-US" altLang="zh-TW" dirty="0"/>
              <a:t>9. </a:t>
            </a:r>
            <a:r>
              <a:rPr lang="zh-TW" altLang="en-US" dirty="0"/>
              <a:t>設計</a:t>
            </a:r>
            <a:r>
              <a:rPr lang="en-US" altLang="zh-TW" dirty="0"/>
              <a:t>AI</a:t>
            </a:r>
            <a:r>
              <a:rPr lang="zh-TW" altLang="en-US" dirty="0"/>
              <a:t>下棋的函數。</a:t>
            </a:r>
            <a:endParaRPr lang="en-US" altLang="zh-TW" dirty="0"/>
          </a:p>
          <a:p>
            <a:r>
              <a:rPr lang="zh-TW" altLang="en-US" dirty="0"/>
              <a:t>　</a:t>
            </a:r>
            <a:r>
              <a:rPr lang="en-US" altLang="zh-TW" dirty="0"/>
              <a:t>9.1 </a:t>
            </a:r>
            <a:r>
              <a:rPr lang="zh-TW" altLang="en-US" dirty="0"/>
              <a:t>獲取最佳落子位置。</a:t>
            </a:r>
            <a:endParaRPr lang="en-US" altLang="zh-TW" dirty="0"/>
          </a:p>
          <a:p>
            <a:r>
              <a:rPr lang="zh-TW" altLang="en-US" dirty="0"/>
              <a:t>　</a:t>
            </a:r>
            <a:r>
              <a:rPr lang="en-US" altLang="zh-TW" dirty="0"/>
              <a:t>9.2</a:t>
            </a:r>
            <a:r>
              <a:rPr lang="zh-TW" altLang="en-US" dirty="0"/>
              <a:t> 稍微修改原本玩家放置棋子的函數，變成可以支援玩家與</a:t>
            </a:r>
            <a:r>
              <a:rPr lang="en-US" altLang="zh-TW" dirty="0"/>
              <a:t>AI</a:t>
            </a:r>
            <a:r>
              <a:rPr lang="zh-TW" altLang="en-US" dirty="0"/>
              <a:t>的落子，多增加一個輸入參數</a:t>
            </a:r>
            <a:r>
              <a:rPr lang="zh-TW" altLang="en-US" b="1" dirty="0"/>
              <a:t>判斷是否是玩家的回合</a:t>
            </a:r>
            <a:r>
              <a:rPr lang="zh-TW" altLang="en-US" dirty="0"/>
              <a:t>。</a:t>
            </a:r>
            <a:endParaRPr lang="en-US" altLang="zh-TW" dirty="0"/>
          </a:p>
          <a:p>
            <a:r>
              <a:rPr lang="zh-TW" altLang="en-US" dirty="0"/>
              <a:t>　</a:t>
            </a:r>
            <a:r>
              <a:rPr lang="en-US" altLang="zh-TW" dirty="0"/>
              <a:t>9.3 AI</a:t>
            </a:r>
            <a:r>
              <a:rPr lang="zh-TW" altLang="en-US" dirty="0"/>
              <a:t>棋子放置成功後需變更回合與檢查獲勝條件。</a:t>
            </a:r>
            <a:endParaRPr lang="en-US" altLang="zh-TW" dirty="0"/>
          </a:p>
          <a:p>
            <a:r>
              <a:rPr lang="en-US" altLang="zh-TW" dirty="0"/>
              <a:t>10.</a:t>
            </a:r>
            <a:r>
              <a:rPr lang="zh-TW" altLang="en-US" dirty="0"/>
              <a:t>原本在</a:t>
            </a:r>
            <a:r>
              <a:rPr lang="en-US" altLang="zh-TW" dirty="0" err="1"/>
              <a:t>OnUpdate</a:t>
            </a:r>
            <a:r>
              <a:rPr lang="en-US" altLang="zh-TW" dirty="0"/>
              <a:t>()</a:t>
            </a:r>
            <a:r>
              <a:rPr lang="zh-TW" altLang="en-US" dirty="0"/>
              <a:t>中呼叫玩家放置棋子的邏輯要修改，要增加一個判斷是否出現獲勝方，因為如果出現獲勝情況，那玩家在按下重新開始按鈕後，必須先選擇棋子顏色才能開始遊戲。</a:t>
            </a:r>
          </a:p>
        </p:txBody>
      </p:sp>
      <p:sp>
        <p:nvSpPr>
          <p:cNvPr id="5" name="投影片編號版面配置區 4">
            <a:extLst>
              <a:ext uri="{FF2B5EF4-FFF2-40B4-BE49-F238E27FC236}">
                <a16:creationId xmlns:a16="http://schemas.microsoft.com/office/drawing/2014/main" id="{1A95ABD2-EA5C-4402-99E3-0B5E4A057065}"/>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46</a:t>
            </a:fld>
            <a:endParaRPr kumimoji="1" lang="zh-TW" altLang="en-US" dirty="0"/>
          </a:p>
        </p:txBody>
      </p:sp>
    </p:spTree>
    <p:extLst>
      <p:ext uri="{BB962C8B-B14F-4D97-AF65-F5344CB8AC3E}">
        <p14:creationId xmlns:p14="http://schemas.microsoft.com/office/powerpoint/2010/main" val="14281970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078BCCCA-818B-45BE-BE15-F8471055B943}"/>
              </a:ext>
            </a:extLst>
          </p:cNvPr>
          <p:cNvSpPr>
            <a:spLocks noGrp="1"/>
          </p:cNvSpPr>
          <p:nvPr>
            <p:ph type="body" sz="quarter" idx="17"/>
          </p:nvPr>
        </p:nvSpPr>
        <p:spPr/>
        <p:txBody>
          <a:bodyPr/>
          <a:lstStyle/>
          <a:p>
            <a:endParaRPr lang="zh-TW" altLang="en-US"/>
          </a:p>
        </p:txBody>
      </p:sp>
      <p:sp>
        <p:nvSpPr>
          <p:cNvPr id="4" name="文字版面配置區 3">
            <a:extLst>
              <a:ext uri="{FF2B5EF4-FFF2-40B4-BE49-F238E27FC236}">
                <a16:creationId xmlns:a16="http://schemas.microsoft.com/office/drawing/2014/main" id="{B6786F74-C05B-4AFE-9596-4150F041B23E}"/>
              </a:ext>
            </a:extLst>
          </p:cNvPr>
          <p:cNvSpPr>
            <a:spLocks noGrp="1"/>
          </p:cNvSpPr>
          <p:nvPr>
            <p:ph type="body" sz="quarter" idx="20"/>
          </p:nvPr>
        </p:nvSpPr>
        <p:spPr>
          <a:xfrm>
            <a:off x="954088" y="1314174"/>
            <a:ext cx="10102795" cy="4893197"/>
          </a:xfrm>
        </p:spPr>
        <p:txBody>
          <a:bodyPr/>
          <a:lstStyle/>
          <a:p>
            <a:r>
              <a:rPr lang="zh-TW" altLang="en-US" dirty="0"/>
              <a:t>　</a:t>
            </a:r>
            <a:r>
              <a:rPr lang="zh-TW" altLang="en-US" b="1" dirty="0"/>
              <a:t>　</a:t>
            </a:r>
            <a:r>
              <a:rPr lang="en-US" altLang="zh-TW" dirty="0"/>
              <a:t>10.1 </a:t>
            </a:r>
            <a:r>
              <a:rPr lang="zh-TW" altLang="en-US" dirty="0"/>
              <a:t>在重新開始按鈕的函數中要將</a:t>
            </a:r>
            <a:r>
              <a:rPr lang="zh-TW" altLang="en-US" b="1" dirty="0"/>
              <a:t>標記玩家選擇的棋子顏色變數設為</a:t>
            </a:r>
            <a:r>
              <a:rPr lang="en-US" altLang="zh-TW" b="1" dirty="0"/>
              <a:t>null</a:t>
            </a:r>
            <a:r>
              <a:rPr lang="zh-TW" altLang="en-US" dirty="0"/>
              <a:t>，實現玩家必須先選擇棋子顏色才能開始遊戲；判斷誰是獲勝方也要設為</a:t>
            </a:r>
            <a:r>
              <a:rPr lang="en-US" altLang="zh-TW" dirty="0"/>
              <a:t>0</a:t>
            </a:r>
            <a:r>
              <a:rPr lang="zh-TW" altLang="en-US" dirty="0"/>
              <a:t>；拿掉一開始黑棋先下的設置。</a:t>
            </a:r>
            <a:endParaRPr lang="en-US" altLang="zh-TW" dirty="0"/>
          </a:p>
          <a:p>
            <a:r>
              <a:rPr lang="en-US" altLang="zh-TW" dirty="0"/>
              <a:t>11. </a:t>
            </a:r>
            <a:r>
              <a:rPr lang="zh-TW" altLang="en-US" dirty="0"/>
              <a:t>回到</a:t>
            </a:r>
            <a:r>
              <a:rPr lang="en-US" altLang="zh-TW" dirty="0"/>
              <a:t>Unity</a:t>
            </a:r>
            <a:r>
              <a:rPr lang="zh-TW" altLang="en-US" dirty="0"/>
              <a:t>，寫完的人機對戰腳本要拉到</a:t>
            </a:r>
            <a:r>
              <a:rPr lang="en-US" altLang="zh-TW" dirty="0"/>
              <a:t>Main Camera</a:t>
            </a:r>
            <a:r>
              <a:rPr lang="zh-TW" altLang="en-US" dirty="0"/>
              <a:t>的</a:t>
            </a:r>
            <a:r>
              <a:rPr lang="en-US" altLang="zh-TW" dirty="0"/>
              <a:t>Inspector</a:t>
            </a:r>
            <a:r>
              <a:rPr lang="zh-TW" altLang="en-US" dirty="0"/>
              <a:t>視窗的</a:t>
            </a:r>
            <a:r>
              <a:rPr lang="en-US" altLang="zh-TW" dirty="0"/>
              <a:t>Add Component</a:t>
            </a:r>
            <a:r>
              <a:rPr lang="zh-TW" altLang="en-US" dirty="0"/>
              <a:t>，根據上面的變數進行綁定，綁定完要先儲存</a:t>
            </a:r>
            <a:r>
              <a:rPr lang="en-US" altLang="zh-TW" dirty="0"/>
              <a:t>Scene</a:t>
            </a:r>
            <a:r>
              <a:rPr lang="zh-TW" altLang="en-US" dirty="0"/>
              <a:t>再</a:t>
            </a:r>
            <a:r>
              <a:rPr lang="en-US" altLang="zh-TW" dirty="0"/>
              <a:t>Play</a:t>
            </a:r>
            <a:r>
              <a:rPr lang="zh-TW" altLang="en-US" dirty="0"/>
              <a:t>遊戲。</a:t>
            </a:r>
            <a:endParaRPr lang="en-US" altLang="zh-TW" dirty="0"/>
          </a:p>
          <a:p>
            <a:r>
              <a:rPr lang="en-US" altLang="zh-TW" dirty="0"/>
              <a:t>12.</a:t>
            </a:r>
            <a:r>
              <a:rPr lang="zh-TW" altLang="en-US" dirty="0"/>
              <a:t> 匯出遊戲：</a:t>
            </a:r>
            <a:endParaRPr lang="en-US" altLang="zh-TW" dirty="0"/>
          </a:p>
          <a:p>
            <a:r>
              <a:rPr lang="zh-TW" altLang="en-US" dirty="0"/>
              <a:t>　</a:t>
            </a:r>
            <a:r>
              <a:rPr lang="en-US" altLang="zh-TW" dirty="0"/>
              <a:t>12.1 </a:t>
            </a:r>
            <a:r>
              <a:rPr lang="zh-TW" altLang="en-US" dirty="0"/>
              <a:t>在</a:t>
            </a:r>
            <a:r>
              <a:rPr lang="en-US" altLang="zh-TW" dirty="0"/>
              <a:t>File -&gt;</a:t>
            </a:r>
            <a:r>
              <a:rPr lang="zh-TW" altLang="en-US" dirty="0"/>
              <a:t> </a:t>
            </a:r>
            <a:r>
              <a:rPr lang="en-US" altLang="zh-TW" dirty="0"/>
              <a:t>Build Settings</a:t>
            </a:r>
            <a:r>
              <a:rPr lang="zh-TW" altLang="en-US" dirty="0"/>
              <a:t>下設定相關資訊。</a:t>
            </a:r>
            <a:endParaRPr lang="en-US" altLang="zh-TW" dirty="0"/>
          </a:p>
          <a:p>
            <a:endParaRPr lang="zh-TW" altLang="en-US" dirty="0"/>
          </a:p>
        </p:txBody>
      </p:sp>
      <p:sp>
        <p:nvSpPr>
          <p:cNvPr id="5" name="投影片編號版面配置區 4">
            <a:extLst>
              <a:ext uri="{FF2B5EF4-FFF2-40B4-BE49-F238E27FC236}">
                <a16:creationId xmlns:a16="http://schemas.microsoft.com/office/drawing/2014/main" id="{75C2103E-BB3A-47F2-A587-1F04BD3B406F}"/>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47</a:t>
            </a:fld>
            <a:endParaRPr kumimoji="1" lang="zh-TW" altLang="en-US" dirty="0"/>
          </a:p>
        </p:txBody>
      </p:sp>
    </p:spTree>
    <p:extLst>
      <p:ext uri="{BB962C8B-B14F-4D97-AF65-F5344CB8AC3E}">
        <p14:creationId xmlns:p14="http://schemas.microsoft.com/office/powerpoint/2010/main" val="32489614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58BB2E5B-5B15-4239-A51A-95757902EE48}"/>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EC1D4A3B-AB82-42C7-A1AD-92408C0DC16A}"/>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48</a:t>
            </a:fld>
            <a:endParaRPr kumimoji="1" lang="zh-TW" altLang="en-US" dirty="0"/>
          </a:p>
        </p:txBody>
      </p:sp>
      <p:pic>
        <p:nvPicPr>
          <p:cNvPr id="6" name="圖片 5">
            <a:extLst>
              <a:ext uri="{FF2B5EF4-FFF2-40B4-BE49-F238E27FC236}">
                <a16:creationId xmlns:a16="http://schemas.microsoft.com/office/drawing/2014/main" id="{4A1926B3-B1B4-429D-8166-99CFE2E2F1B3}"/>
              </a:ext>
            </a:extLst>
          </p:cNvPr>
          <p:cNvPicPr>
            <a:picLocks noChangeAspect="1"/>
          </p:cNvPicPr>
          <p:nvPr/>
        </p:nvPicPr>
        <p:blipFill>
          <a:blip r:embed="rId2"/>
          <a:stretch>
            <a:fillRect/>
          </a:stretch>
        </p:blipFill>
        <p:spPr>
          <a:xfrm>
            <a:off x="3036144" y="237601"/>
            <a:ext cx="6119712" cy="5780439"/>
          </a:xfrm>
          <a:prstGeom prst="rect">
            <a:avLst/>
          </a:prstGeom>
        </p:spPr>
      </p:pic>
      <p:sp>
        <p:nvSpPr>
          <p:cNvPr id="7" name="矩形 6">
            <a:extLst>
              <a:ext uri="{FF2B5EF4-FFF2-40B4-BE49-F238E27FC236}">
                <a16:creationId xmlns:a16="http://schemas.microsoft.com/office/drawing/2014/main" id="{D580FF43-EC43-46A7-A8CB-6B98E25730E2}"/>
              </a:ext>
            </a:extLst>
          </p:cNvPr>
          <p:cNvSpPr/>
          <p:nvPr/>
        </p:nvSpPr>
        <p:spPr>
          <a:xfrm>
            <a:off x="7861465" y="1650675"/>
            <a:ext cx="1377538" cy="3800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18637041-765C-4E74-8C31-64AF9C03CA04}"/>
              </a:ext>
            </a:extLst>
          </p:cNvPr>
          <p:cNvSpPr/>
          <p:nvPr/>
        </p:nvSpPr>
        <p:spPr>
          <a:xfrm>
            <a:off x="2952997" y="142505"/>
            <a:ext cx="1377538" cy="3181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3CFDB923-430B-4227-917F-4C6FEC9D9890}"/>
              </a:ext>
            </a:extLst>
          </p:cNvPr>
          <p:cNvSpPr txBox="1"/>
          <p:nvPr/>
        </p:nvSpPr>
        <p:spPr>
          <a:xfrm>
            <a:off x="2551821" y="55343"/>
            <a:ext cx="442750" cy="492443"/>
          </a:xfrm>
          <a:prstGeom prst="rect">
            <a:avLst/>
          </a:prstGeom>
          <a:noFill/>
        </p:spPr>
        <p:txBody>
          <a:bodyPr wrap="none" rtlCol="0">
            <a:spAutoFit/>
          </a:bodyPr>
          <a:lstStyle/>
          <a:p>
            <a:r>
              <a:rPr lang="en-US" altLang="zh-TW" sz="2600" b="1" dirty="0">
                <a:solidFill>
                  <a:srgbClr val="FF0000"/>
                </a:solidFill>
                <a:latin typeface="Mulish"/>
              </a:rPr>
              <a:t>1.</a:t>
            </a:r>
            <a:endParaRPr lang="zh-TW" altLang="en-US" sz="2600" b="1" dirty="0">
              <a:solidFill>
                <a:srgbClr val="FF0000"/>
              </a:solidFill>
              <a:latin typeface="Mulish"/>
            </a:endParaRPr>
          </a:p>
        </p:txBody>
      </p:sp>
      <p:sp>
        <p:nvSpPr>
          <p:cNvPr id="16" name="文字方塊 15">
            <a:extLst>
              <a:ext uri="{FF2B5EF4-FFF2-40B4-BE49-F238E27FC236}">
                <a16:creationId xmlns:a16="http://schemas.microsoft.com/office/drawing/2014/main" id="{0059DE53-972C-41F9-8338-95CAFA49C9C7}"/>
              </a:ext>
            </a:extLst>
          </p:cNvPr>
          <p:cNvSpPr txBox="1"/>
          <p:nvPr/>
        </p:nvSpPr>
        <p:spPr>
          <a:xfrm>
            <a:off x="7838032" y="1143168"/>
            <a:ext cx="442750" cy="492443"/>
          </a:xfrm>
          <a:prstGeom prst="rect">
            <a:avLst/>
          </a:prstGeom>
          <a:noFill/>
        </p:spPr>
        <p:txBody>
          <a:bodyPr wrap="none" rtlCol="0">
            <a:spAutoFit/>
          </a:bodyPr>
          <a:lstStyle/>
          <a:p>
            <a:r>
              <a:rPr lang="en-US" altLang="zh-TW" sz="2600" b="1" dirty="0">
                <a:solidFill>
                  <a:srgbClr val="FF0000"/>
                </a:solidFill>
                <a:latin typeface="Mulish"/>
              </a:rPr>
              <a:t>2.</a:t>
            </a:r>
            <a:endParaRPr lang="zh-TW" altLang="en-US" sz="2600" b="1" dirty="0">
              <a:solidFill>
                <a:srgbClr val="FF0000"/>
              </a:solidFill>
              <a:latin typeface="Mulish"/>
            </a:endParaRPr>
          </a:p>
        </p:txBody>
      </p:sp>
      <p:sp>
        <p:nvSpPr>
          <p:cNvPr id="17" name="矩形 16">
            <a:extLst>
              <a:ext uri="{FF2B5EF4-FFF2-40B4-BE49-F238E27FC236}">
                <a16:creationId xmlns:a16="http://schemas.microsoft.com/office/drawing/2014/main" id="{522C4190-8F22-440B-998C-653C8B8AA21C}"/>
              </a:ext>
            </a:extLst>
          </p:cNvPr>
          <p:cNvSpPr/>
          <p:nvPr/>
        </p:nvSpPr>
        <p:spPr>
          <a:xfrm>
            <a:off x="3039824" y="2220689"/>
            <a:ext cx="2553453" cy="3800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5E271E62-60C2-486B-B46B-710A62F3C409}"/>
              </a:ext>
            </a:extLst>
          </p:cNvPr>
          <p:cNvSpPr txBox="1"/>
          <p:nvPr/>
        </p:nvSpPr>
        <p:spPr>
          <a:xfrm>
            <a:off x="2597074" y="1879802"/>
            <a:ext cx="442750" cy="492443"/>
          </a:xfrm>
          <a:prstGeom prst="rect">
            <a:avLst/>
          </a:prstGeom>
          <a:noFill/>
        </p:spPr>
        <p:txBody>
          <a:bodyPr wrap="none" rtlCol="0">
            <a:spAutoFit/>
          </a:bodyPr>
          <a:lstStyle/>
          <a:p>
            <a:r>
              <a:rPr lang="en-US" altLang="zh-TW" sz="2600" b="1" dirty="0">
                <a:solidFill>
                  <a:srgbClr val="FF0000"/>
                </a:solidFill>
                <a:latin typeface="Mulish"/>
              </a:rPr>
              <a:t>3.</a:t>
            </a:r>
            <a:endParaRPr lang="zh-TW" altLang="en-US" sz="2600" b="1" dirty="0">
              <a:solidFill>
                <a:srgbClr val="FF0000"/>
              </a:solidFill>
              <a:latin typeface="Mulish"/>
            </a:endParaRPr>
          </a:p>
        </p:txBody>
      </p:sp>
      <p:sp>
        <p:nvSpPr>
          <p:cNvPr id="19" name="矩形 18">
            <a:extLst>
              <a:ext uri="{FF2B5EF4-FFF2-40B4-BE49-F238E27FC236}">
                <a16:creationId xmlns:a16="http://schemas.microsoft.com/office/drawing/2014/main" id="{28340837-F8F4-4B54-9BFF-7B5E53419311}"/>
              </a:ext>
            </a:extLst>
          </p:cNvPr>
          <p:cNvSpPr/>
          <p:nvPr/>
        </p:nvSpPr>
        <p:spPr>
          <a:xfrm>
            <a:off x="3036144" y="5631784"/>
            <a:ext cx="1377538" cy="3800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6252B961-0616-4D20-89C2-09FED2946550}"/>
              </a:ext>
            </a:extLst>
          </p:cNvPr>
          <p:cNvSpPr txBox="1"/>
          <p:nvPr/>
        </p:nvSpPr>
        <p:spPr>
          <a:xfrm>
            <a:off x="2593394" y="5369225"/>
            <a:ext cx="442750" cy="492443"/>
          </a:xfrm>
          <a:prstGeom prst="rect">
            <a:avLst/>
          </a:prstGeom>
          <a:noFill/>
        </p:spPr>
        <p:txBody>
          <a:bodyPr wrap="none" rtlCol="0">
            <a:spAutoFit/>
          </a:bodyPr>
          <a:lstStyle/>
          <a:p>
            <a:r>
              <a:rPr lang="en-US" altLang="zh-TW" sz="2600" b="1" dirty="0">
                <a:solidFill>
                  <a:srgbClr val="FF0000"/>
                </a:solidFill>
                <a:latin typeface="Mulish"/>
              </a:rPr>
              <a:t>4.</a:t>
            </a:r>
            <a:endParaRPr lang="zh-TW" altLang="en-US" sz="2600" b="1" dirty="0">
              <a:solidFill>
                <a:srgbClr val="FF0000"/>
              </a:solidFill>
              <a:latin typeface="Mulish"/>
            </a:endParaRPr>
          </a:p>
        </p:txBody>
      </p:sp>
      <p:sp>
        <p:nvSpPr>
          <p:cNvPr id="21" name="矩形 20">
            <a:extLst>
              <a:ext uri="{FF2B5EF4-FFF2-40B4-BE49-F238E27FC236}">
                <a16:creationId xmlns:a16="http://schemas.microsoft.com/office/drawing/2014/main" id="{8D2AD002-D65F-4A1A-91D1-EA5C87681BC6}"/>
              </a:ext>
            </a:extLst>
          </p:cNvPr>
          <p:cNvSpPr/>
          <p:nvPr/>
        </p:nvSpPr>
        <p:spPr>
          <a:xfrm>
            <a:off x="6868194" y="5652970"/>
            <a:ext cx="1191213" cy="31865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8C7BFDF7-8BC2-4CDA-8F8F-44D932625040}"/>
              </a:ext>
            </a:extLst>
          </p:cNvPr>
          <p:cNvSpPr txBox="1"/>
          <p:nvPr/>
        </p:nvSpPr>
        <p:spPr>
          <a:xfrm>
            <a:off x="6563672" y="5160527"/>
            <a:ext cx="442750" cy="492443"/>
          </a:xfrm>
          <a:prstGeom prst="rect">
            <a:avLst/>
          </a:prstGeom>
          <a:noFill/>
        </p:spPr>
        <p:txBody>
          <a:bodyPr wrap="none" rtlCol="0">
            <a:spAutoFit/>
          </a:bodyPr>
          <a:lstStyle/>
          <a:p>
            <a:r>
              <a:rPr lang="en-US" altLang="zh-TW" sz="2600" b="1" dirty="0">
                <a:solidFill>
                  <a:srgbClr val="FF0000"/>
                </a:solidFill>
                <a:latin typeface="Mulish"/>
              </a:rPr>
              <a:t>7.</a:t>
            </a:r>
            <a:endParaRPr lang="zh-TW" altLang="en-US" sz="2600" b="1" dirty="0">
              <a:solidFill>
                <a:srgbClr val="FF0000"/>
              </a:solidFill>
              <a:latin typeface="Mulish"/>
            </a:endParaRPr>
          </a:p>
        </p:txBody>
      </p:sp>
    </p:spTree>
    <p:extLst>
      <p:ext uri="{BB962C8B-B14F-4D97-AF65-F5344CB8AC3E}">
        <p14:creationId xmlns:p14="http://schemas.microsoft.com/office/powerpoint/2010/main" val="298859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a:extLst>
              <a:ext uri="{FF2B5EF4-FFF2-40B4-BE49-F238E27FC236}">
                <a16:creationId xmlns:a16="http://schemas.microsoft.com/office/drawing/2014/main" id="{3EC7F174-136D-4A9A-BC33-C9BB71760EC7}"/>
              </a:ext>
            </a:extLst>
          </p:cNvPr>
          <p:cNvPicPr>
            <a:picLocks noChangeAspect="1"/>
          </p:cNvPicPr>
          <p:nvPr/>
        </p:nvPicPr>
        <p:blipFill>
          <a:blip r:embed="rId2"/>
          <a:stretch>
            <a:fillRect/>
          </a:stretch>
        </p:blipFill>
        <p:spPr>
          <a:xfrm>
            <a:off x="761251" y="405321"/>
            <a:ext cx="10485360" cy="5908298"/>
          </a:xfrm>
          <a:prstGeom prst="rect">
            <a:avLst/>
          </a:prstGeom>
        </p:spPr>
      </p:pic>
      <p:sp>
        <p:nvSpPr>
          <p:cNvPr id="3" name="文字版面配置區 2">
            <a:extLst>
              <a:ext uri="{FF2B5EF4-FFF2-40B4-BE49-F238E27FC236}">
                <a16:creationId xmlns:a16="http://schemas.microsoft.com/office/drawing/2014/main" id="{CFD24FA8-0867-461D-BE20-08274B3EA58D}"/>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7B105DA1-9D0F-4024-90F6-8678C1E9D3E8}"/>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49</a:t>
            </a:fld>
            <a:endParaRPr kumimoji="1" lang="zh-TW" altLang="en-US" dirty="0"/>
          </a:p>
        </p:txBody>
      </p:sp>
      <p:sp>
        <p:nvSpPr>
          <p:cNvPr id="8" name="矩形 7">
            <a:extLst>
              <a:ext uri="{FF2B5EF4-FFF2-40B4-BE49-F238E27FC236}">
                <a16:creationId xmlns:a16="http://schemas.microsoft.com/office/drawing/2014/main" id="{703DD82E-7D61-458C-B3CF-9FBB39192C1E}"/>
              </a:ext>
            </a:extLst>
          </p:cNvPr>
          <p:cNvSpPr/>
          <p:nvPr/>
        </p:nvSpPr>
        <p:spPr>
          <a:xfrm>
            <a:off x="6353299" y="1356015"/>
            <a:ext cx="1721922" cy="3800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3C16DD92-FB0E-4523-8C62-E00A520AE4E8}"/>
              </a:ext>
            </a:extLst>
          </p:cNvPr>
          <p:cNvSpPr txBox="1"/>
          <p:nvPr/>
        </p:nvSpPr>
        <p:spPr>
          <a:xfrm>
            <a:off x="8158967" y="1246461"/>
            <a:ext cx="2530121" cy="492443"/>
          </a:xfrm>
          <a:prstGeom prst="rect">
            <a:avLst/>
          </a:prstGeom>
          <a:noFill/>
        </p:spPr>
        <p:txBody>
          <a:bodyPr wrap="square" rtlCol="0">
            <a:spAutoFit/>
          </a:bodyPr>
          <a:lstStyle/>
          <a:p>
            <a:r>
              <a:rPr lang="en-US" altLang="zh-TW" sz="2600" b="1" dirty="0">
                <a:solidFill>
                  <a:srgbClr val="FF0000"/>
                </a:solidFill>
                <a:latin typeface="Mulish"/>
              </a:rPr>
              <a:t>5. </a:t>
            </a:r>
            <a:r>
              <a:rPr lang="zh-TW" altLang="en-US" sz="2600" b="1" dirty="0">
                <a:solidFill>
                  <a:srgbClr val="FF0000"/>
                </a:solidFill>
                <a:latin typeface="微軟正黑體" panose="020B0604030504040204" pitchFamily="34" charset="-120"/>
                <a:ea typeface="微軟正黑體" panose="020B0604030504040204" pitchFamily="34" charset="-120"/>
              </a:rPr>
              <a:t>輸入遊戲名稱</a:t>
            </a:r>
          </a:p>
        </p:txBody>
      </p:sp>
      <p:sp>
        <p:nvSpPr>
          <p:cNvPr id="10" name="矩形 9">
            <a:extLst>
              <a:ext uri="{FF2B5EF4-FFF2-40B4-BE49-F238E27FC236}">
                <a16:creationId xmlns:a16="http://schemas.microsoft.com/office/drawing/2014/main" id="{723B8357-EA01-4FB4-BA59-6F3F624455A5}"/>
              </a:ext>
            </a:extLst>
          </p:cNvPr>
          <p:cNvSpPr/>
          <p:nvPr/>
        </p:nvSpPr>
        <p:spPr>
          <a:xfrm>
            <a:off x="6471063" y="5121977"/>
            <a:ext cx="1057894" cy="7681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20413DAA-037D-4974-8613-A11969DBE951}"/>
              </a:ext>
            </a:extLst>
          </p:cNvPr>
          <p:cNvSpPr txBox="1"/>
          <p:nvPr/>
        </p:nvSpPr>
        <p:spPr>
          <a:xfrm>
            <a:off x="7634220" y="5624357"/>
            <a:ext cx="2530121" cy="492443"/>
          </a:xfrm>
          <a:prstGeom prst="rect">
            <a:avLst/>
          </a:prstGeom>
          <a:noFill/>
        </p:spPr>
        <p:txBody>
          <a:bodyPr wrap="square" rtlCol="0">
            <a:spAutoFit/>
          </a:bodyPr>
          <a:lstStyle/>
          <a:p>
            <a:r>
              <a:rPr lang="en-US" altLang="zh-TW" sz="2600" b="1" dirty="0">
                <a:solidFill>
                  <a:srgbClr val="FF0000"/>
                </a:solidFill>
                <a:latin typeface="Mulish"/>
              </a:rPr>
              <a:t>6. </a:t>
            </a:r>
            <a:r>
              <a:rPr lang="zh-TW" altLang="en-US" sz="2600" b="1" dirty="0">
                <a:solidFill>
                  <a:srgbClr val="FF0000"/>
                </a:solidFill>
                <a:latin typeface="微軟正黑體" panose="020B0604030504040204" pitchFamily="34" charset="-120"/>
                <a:ea typeface="微軟正黑體" panose="020B0604030504040204" pitchFamily="34" charset="-120"/>
              </a:rPr>
              <a:t>調整解析度</a:t>
            </a:r>
          </a:p>
        </p:txBody>
      </p:sp>
    </p:spTree>
    <p:extLst>
      <p:ext uri="{BB962C8B-B14F-4D97-AF65-F5344CB8AC3E}">
        <p14:creationId xmlns:p14="http://schemas.microsoft.com/office/powerpoint/2010/main" val="37784266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54B756F-73F0-4214-8A07-77110427498F}"/>
              </a:ext>
            </a:extLst>
          </p:cNvPr>
          <p:cNvSpPr>
            <a:spLocks noGrp="1"/>
          </p:cNvSpPr>
          <p:nvPr>
            <p:ph type="ctrTitle"/>
          </p:nvPr>
        </p:nvSpPr>
        <p:spPr/>
        <p:txBody>
          <a:bodyPr/>
          <a:lstStyle/>
          <a:p>
            <a:r>
              <a:rPr lang="zh-TW" altLang="en-US" dirty="0"/>
              <a:t>新增</a:t>
            </a:r>
            <a:r>
              <a:rPr lang="en-US" altLang="zh-TW" dirty="0"/>
              <a:t>Unity</a:t>
            </a:r>
            <a:r>
              <a:rPr lang="zh-TW" altLang="en-US" dirty="0"/>
              <a:t>授權</a:t>
            </a:r>
          </a:p>
        </p:txBody>
      </p:sp>
      <p:sp>
        <p:nvSpPr>
          <p:cNvPr id="3" name="文字版面配置區 2">
            <a:extLst>
              <a:ext uri="{FF2B5EF4-FFF2-40B4-BE49-F238E27FC236}">
                <a16:creationId xmlns:a16="http://schemas.microsoft.com/office/drawing/2014/main" id="{741488D0-2882-4452-8E38-CBC618A1A3C2}"/>
              </a:ext>
            </a:extLst>
          </p:cNvPr>
          <p:cNvSpPr>
            <a:spLocks noGrp="1"/>
          </p:cNvSpPr>
          <p:nvPr>
            <p:ph type="body" sz="quarter" idx="17"/>
          </p:nvPr>
        </p:nvSpPr>
        <p:spPr/>
        <p:txBody>
          <a:bodyPr/>
          <a:lstStyle/>
          <a:p>
            <a:endParaRPr lang="zh-TW" altLang="en-US"/>
          </a:p>
        </p:txBody>
      </p:sp>
      <p:pic>
        <p:nvPicPr>
          <p:cNvPr id="6" name="圖片 5">
            <a:extLst>
              <a:ext uri="{FF2B5EF4-FFF2-40B4-BE49-F238E27FC236}">
                <a16:creationId xmlns:a16="http://schemas.microsoft.com/office/drawing/2014/main" id="{EA8E6F5F-4020-4423-B91A-6B0CC4E29CC5}"/>
              </a:ext>
            </a:extLst>
          </p:cNvPr>
          <p:cNvPicPr>
            <a:picLocks noChangeAspect="1"/>
          </p:cNvPicPr>
          <p:nvPr/>
        </p:nvPicPr>
        <p:blipFill>
          <a:blip r:embed="rId2"/>
          <a:stretch>
            <a:fillRect/>
          </a:stretch>
        </p:blipFill>
        <p:spPr>
          <a:xfrm>
            <a:off x="277082" y="2311892"/>
            <a:ext cx="5028040" cy="2943810"/>
          </a:xfrm>
          <a:prstGeom prst="rect">
            <a:avLst/>
          </a:prstGeom>
        </p:spPr>
      </p:pic>
      <p:sp>
        <p:nvSpPr>
          <p:cNvPr id="5" name="投影片編號版面配置區 4">
            <a:extLst>
              <a:ext uri="{FF2B5EF4-FFF2-40B4-BE49-F238E27FC236}">
                <a16:creationId xmlns:a16="http://schemas.microsoft.com/office/drawing/2014/main" id="{44B7F5DD-4870-4DFE-9DCA-7484F0A51758}"/>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5</a:t>
            </a:fld>
            <a:endParaRPr kumimoji="1" lang="zh-TW" altLang="en-US" dirty="0"/>
          </a:p>
        </p:txBody>
      </p:sp>
      <p:sp>
        <p:nvSpPr>
          <p:cNvPr id="7" name="文字方塊 6">
            <a:extLst>
              <a:ext uri="{FF2B5EF4-FFF2-40B4-BE49-F238E27FC236}">
                <a16:creationId xmlns:a16="http://schemas.microsoft.com/office/drawing/2014/main" id="{3F8D2F14-0CD2-4541-9892-4BEA322E82A7}"/>
              </a:ext>
            </a:extLst>
          </p:cNvPr>
          <p:cNvSpPr txBox="1"/>
          <p:nvPr/>
        </p:nvSpPr>
        <p:spPr>
          <a:xfrm>
            <a:off x="959893" y="1432364"/>
            <a:ext cx="2847254" cy="492443"/>
          </a:xfrm>
          <a:prstGeom prst="rect">
            <a:avLst/>
          </a:prstGeom>
          <a:noFill/>
        </p:spPr>
        <p:txBody>
          <a:bodyPr wrap="none" rtlCol="0">
            <a:spAutoFit/>
          </a:bodyPr>
          <a:lstStyle/>
          <a:p>
            <a:r>
              <a:rPr lang="en-US" altLang="zh-TW" sz="2600" dirty="0">
                <a:latin typeface="Mulish"/>
              </a:rPr>
              <a:t>5. </a:t>
            </a:r>
            <a:r>
              <a:rPr lang="zh-TW" altLang="en-US" sz="2600" dirty="0">
                <a:latin typeface="微軟正黑體" panose="020B0604030504040204" pitchFamily="34" charset="-120"/>
                <a:ea typeface="微軟正黑體" panose="020B0604030504040204" pitchFamily="34" charset="-120"/>
              </a:rPr>
              <a:t>創建帳號並登入</a:t>
            </a:r>
          </a:p>
        </p:txBody>
      </p:sp>
      <p:pic>
        <p:nvPicPr>
          <p:cNvPr id="8" name="圖片 7">
            <a:extLst>
              <a:ext uri="{FF2B5EF4-FFF2-40B4-BE49-F238E27FC236}">
                <a16:creationId xmlns:a16="http://schemas.microsoft.com/office/drawing/2014/main" id="{4FFB504E-29D5-412A-912B-22BEBA5F456E}"/>
              </a:ext>
            </a:extLst>
          </p:cNvPr>
          <p:cNvPicPr>
            <a:picLocks noChangeAspect="1"/>
          </p:cNvPicPr>
          <p:nvPr/>
        </p:nvPicPr>
        <p:blipFill>
          <a:blip r:embed="rId3"/>
          <a:stretch>
            <a:fillRect/>
          </a:stretch>
        </p:blipFill>
        <p:spPr>
          <a:xfrm>
            <a:off x="5545666" y="2319867"/>
            <a:ext cx="5954231" cy="2798521"/>
          </a:xfrm>
          <a:prstGeom prst="rect">
            <a:avLst/>
          </a:prstGeom>
        </p:spPr>
      </p:pic>
      <p:sp>
        <p:nvSpPr>
          <p:cNvPr id="9" name="矩形 8">
            <a:extLst>
              <a:ext uri="{FF2B5EF4-FFF2-40B4-BE49-F238E27FC236}">
                <a16:creationId xmlns:a16="http://schemas.microsoft.com/office/drawing/2014/main" id="{7934FE05-835A-4F87-A461-99745AE5ECC5}"/>
              </a:ext>
            </a:extLst>
          </p:cNvPr>
          <p:cNvSpPr/>
          <p:nvPr/>
        </p:nvSpPr>
        <p:spPr>
          <a:xfrm>
            <a:off x="1143000" y="4241800"/>
            <a:ext cx="609600" cy="1947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0" name="直線單箭頭接點 9">
            <a:extLst>
              <a:ext uri="{FF2B5EF4-FFF2-40B4-BE49-F238E27FC236}">
                <a16:creationId xmlns:a16="http://schemas.microsoft.com/office/drawing/2014/main" id="{CE33D165-5983-4D83-9A42-35955B1A4E02}"/>
              </a:ext>
            </a:extLst>
          </p:cNvPr>
          <p:cNvCxnSpPr>
            <a:cxnSpLocks/>
            <a:endCxn id="8" idx="1"/>
          </p:cNvCxnSpPr>
          <p:nvPr/>
        </p:nvCxnSpPr>
        <p:spPr>
          <a:xfrm flipV="1">
            <a:off x="1815406" y="3719128"/>
            <a:ext cx="3730260" cy="5226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972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版面配置區 2">
            <a:extLst>
              <a:ext uri="{FF2B5EF4-FFF2-40B4-BE49-F238E27FC236}">
                <a16:creationId xmlns:a16="http://schemas.microsoft.com/office/drawing/2014/main" id="{A5188237-94F0-4922-A7EB-B808961D3B3C}"/>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E315C128-21EC-4843-8277-367914D47B39}"/>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50</a:t>
            </a:fld>
            <a:endParaRPr kumimoji="1" lang="zh-TW" altLang="en-US" dirty="0"/>
          </a:p>
        </p:txBody>
      </p:sp>
      <p:pic>
        <p:nvPicPr>
          <p:cNvPr id="7" name="圖片 6">
            <a:extLst>
              <a:ext uri="{FF2B5EF4-FFF2-40B4-BE49-F238E27FC236}">
                <a16:creationId xmlns:a16="http://schemas.microsoft.com/office/drawing/2014/main" id="{39610C39-1A2B-48A3-AF2E-D70A3FB2137A}"/>
              </a:ext>
            </a:extLst>
          </p:cNvPr>
          <p:cNvPicPr>
            <a:picLocks noChangeAspect="1"/>
          </p:cNvPicPr>
          <p:nvPr/>
        </p:nvPicPr>
        <p:blipFill>
          <a:blip r:embed="rId2"/>
          <a:stretch>
            <a:fillRect/>
          </a:stretch>
        </p:blipFill>
        <p:spPr>
          <a:xfrm>
            <a:off x="3686561" y="1102810"/>
            <a:ext cx="4818877" cy="2922925"/>
          </a:xfrm>
          <a:prstGeom prst="rect">
            <a:avLst/>
          </a:prstGeom>
          <a:ln w="12700">
            <a:solidFill>
              <a:schemeClr val="tx1"/>
            </a:solidFill>
          </a:ln>
        </p:spPr>
      </p:pic>
      <p:sp>
        <p:nvSpPr>
          <p:cNvPr id="8" name="矩形 7">
            <a:extLst>
              <a:ext uri="{FF2B5EF4-FFF2-40B4-BE49-F238E27FC236}">
                <a16:creationId xmlns:a16="http://schemas.microsoft.com/office/drawing/2014/main" id="{19EA02BF-9656-4045-9BB4-AA46F460C5EE}"/>
              </a:ext>
            </a:extLst>
          </p:cNvPr>
          <p:cNvSpPr/>
          <p:nvPr/>
        </p:nvSpPr>
        <p:spPr>
          <a:xfrm>
            <a:off x="3776353" y="3201211"/>
            <a:ext cx="3776352" cy="64639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E3971414-0CB7-467D-9DBB-02945EF77F02}"/>
              </a:ext>
            </a:extLst>
          </p:cNvPr>
          <p:cNvSpPr txBox="1"/>
          <p:nvPr/>
        </p:nvSpPr>
        <p:spPr>
          <a:xfrm>
            <a:off x="2569699" y="4198643"/>
            <a:ext cx="7715076" cy="492443"/>
          </a:xfrm>
          <a:prstGeom prst="rect">
            <a:avLst/>
          </a:prstGeom>
          <a:noFill/>
        </p:spPr>
        <p:txBody>
          <a:bodyPr wrap="square" rtlCol="0">
            <a:spAutoFit/>
          </a:bodyPr>
          <a:lstStyle/>
          <a:p>
            <a:r>
              <a:rPr lang="zh-TW" altLang="en-US" sz="2600" b="1" dirty="0">
                <a:latin typeface="微軟正黑體" panose="020B0604030504040204" pitchFamily="34" charset="-120"/>
                <a:ea typeface="微軟正黑體" panose="020B0604030504040204" pitchFamily="34" charset="-120"/>
              </a:rPr>
              <a:t>匯出成功會產生這些檔案，框起處是遊戲的執行檔。</a:t>
            </a:r>
          </a:p>
        </p:txBody>
      </p:sp>
    </p:spTree>
    <p:extLst>
      <p:ext uri="{BB962C8B-B14F-4D97-AF65-F5344CB8AC3E}">
        <p14:creationId xmlns:p14="http://schemas.microsoft.com/office/powerpoint/2010/main" val="2923852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16F874-3D9E-4985-94A0-42F11B49FB9A}"/>
              </a:ext>
            </a:extLst>
          </p:cNvPr>
          <p:cNvSpPr>
            <a:spLocks noGrp="1"/>
          </p:cNvSpPr>
          <p:nvPr>
            <p:ph type="ctrTitle"/>
          </p:nvPr>
        </p:nvSpPr>
        <p:spPr/>
        <p:txBody>
          <a:bodyPr/>
          <a:lstStyle/>
          <a:p>
            <a:r>
              <a:rPr lang="zh-TW" altLang="en-US" dirty="0"/>
              <a:t>取得免費授權</a:t>
            </a:r>
          </a:p>
        </p:txBody>
      </p:sp>
      <p:sp>
        <p:nvSpPr>
          <p:cNvPr id="3" name="文字版面配置區 2">
            <a:extLst>
              <a:ext uri="{FF2B5EF4-FFF2-40B4-BE49-F238E27FC236}">
                <a16:creationId xmlns:a16="http://schemas.microsoft.com/office/drawing/2014/main" id="{42B0956A-B4EE-4CD3-AD37-622E6ACB27D6}"/>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A72F25CC-EFC9-4037-920B-4909B3EF8A02}"/>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6</a:t>
            </a:fld>
            <a:endParaRPr kumimoji="1" lang="zh-TW" altLang="en-US" dirty="0"/>
          </a:p>
        </p:txBody>
      </p:sp>
      <p:pic>
        <p:nvPicPr>
          <p:cNvPr id="7" name="圖片 6">
            <a:extLst>
              <a:ext uri="{FF2B5EF4-FFF2-40B4-BE49-F238E27FC236}">
                <a16:creationId xmlns:a16="http://schemas.microsoft.com/office/drawing/2014/main" id="{62CD48C8-5C94-4CAB-B5AC-48274CF1C618}"/>
              </a:ext>
            </a:extLst>
          </p:cNvPr>
          <p:cNvPicPr>
            <a:picLocks noChangeAspect="1"/>
          </p:cNvPicPr>
          <p:nvPr/>
        </p:nvPicPr>
        <p:blipFill>
          <a:blip r:embed="rId2"/>
          <a:stretch>
            <a:fillRect/>
          </a:stretch>
        </p:blipFill>
        <p:spPr>
          <a:xfrm>
            <a:off x="1016000" y="1670338"/>
            <a:ext cx="1805340" cy="4298661"/>
          </a:xfrm>
          <a:prstGeom prst="rect">
            <a:avLst/>
          </a:prstGeom>
        </p:spPr>
      </p:pic>
      <p:pic>
        <p:nvPicPr>
          <p:cNvPr id="9" name="圖片 8">
            <a:extLst>
              <a:ext uri="{FF2B5EF4-FFF2-40B4-BE49-F238E27FC236}">
                <a16:creationId xmlns:a16="http://schemas.microsoft.com/office/drawing/2014/main" id="{46793F6A-F579-4FFD-8461-6F87F8A4CC3A}"/>
              </a:ext>
            </a:extLst>
          </p:cNvPr>
          <p:cNvPicPr>
            <a:picLocks noChangeAspect="1"/>
          </p:cNvPicPr>
          <p:nvPr/>
        </p:nvPicPr>
        <p:blipFill>
          <a:blip r:embed="rId3"/>
          <a:stretch>
            <a:fillRect/>
          </a:stretch>
        </p:blipFill>
        <p:spPr>
          <a:xfrm>
            <a:off x="3460323" y="1670338"/>
            <a:ext cx="1908052" cy="4298662"/>
          </a:xfrm>
          <a:prstGeom prst="rect">
            <a:avLst/>
          </a:prstGeom>
        </p:spPr>
      </p:pic>
      <p:sp>
        <p:nvSpPr>
          <p:cNvPr id="10" name="矩形 9">
            <a:extLst>
              <a:ext uri="{FF2B5EF4-FFF2-40B4-BE49-F238E27FC236}">
                <a16:creationId xmlns:a16="http://schemas.microsoft.com/office/drawing/2014/main" id="{1DACE8FF-0710-415E-A512-174DA70E530F}"/>
              </a:ext>
            </a:extLst>
          </p:cNvPr>
          <p:cNvSpPr/>
          <p:nvPr/>
        </p:nvSpPr>
        <p:spPr>
          <a:xfrm>
            <a:off x="2367367" y="1964267"/>
            <a:ext cx="355600" cy="397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961C84A2-5284-4696-92C6-A4804DB77D8B}"/>
              </a:ext>
            </a:extLst>
          </p:cNvPr>
          <p:cNvSpPr/>
          <p:nvPr/>
        </p:nvSpPr>
        <p:spPr>
          <a:xfrm>
            <a:off x="3477860" y="3230033"/>
            <a:ext cx="1805340" cy="397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3" name="圖片 12">
            <a:extLst>
              <a:ext uri="{FF2B5EF4-FFF2-40B4-BE49-F238E27FC236}">
                <a16:creationId xmlns:a16="http://schemas.microsoft.com/office/drawing/2014/main" id="{E18B433E-9713-482D-9473-ADDE5F817969}"/>
              </a:ext>
            </a:extLst>
          </p:cNvPr>
          <p:cNvPicPr>
            <a:picLocks noChangeAspect="1"/>
          </p:cNvPicPr>
          <p:nvPr/>
        </p:nvPicPr>
        <p:blipFill>
          <a:blip r:embed="rId4"/>
          <a:stretch>
            <a:fillRect/>
          </a:stretch>
        </p:blipFill>
        <p:spPr>
          <a:xfrm>
            <a:off x="6517661" y="1480009"/>
            <a:ext cx="3660945" cy="2280703"/>
          </a:xfrm>
          <a:prstGeom prst="rect">
            <a:avLst/>
          </a:prstGeom>
        </p:spPr>
      </p:pic>
      <p:sp>
        <p:nvSpPr>
          <p:cNvPr id="14" name="矩形 13">
            <a:extLst>
              <a:ext uri="{FF2B5EF4-FFF2-40B4-BE49-F238E27FC236}">
                <a16:creationId xmlns:a16="http://schemas.microsoft.com/office/drawing/2014/main" id="{26BF038F-4F84-4BF7-B3F6-6CC34B6CE2C3}"/>
              </a:ext>
            </a:extLst>
          </p:cNvPr>
          <p:cNvSpPr/>
          <p:nvPr/>
        </p:nvSpPr>
        <p:spPr>
          <a:xfrm>
            <a:off x="6517661" y="2999839"/>
            <a:ext cx="3600006" cy="5741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6" name="直線單箭頭接點 15">
            <a:extLst>
              <a:ext uri="{FF2B5EF4-FFF2-40B4-BE49-F238E27FC236}">
                <a16:creationId xmlns:a16="http://schemas.microsoft.com/office/drawing/2014/main" id="{DDB6D2DF-6F36-40A1-BB0E-C08DA7E372F7}"/>
              </a:ext>
            </a:extLst>
          </p:cNvPr>
          <p:cNvCxnSpPr>
            <a:cxnSpLocks/>
          </p:cNvCxnSpPr>
          <p:nvPr/>
        </p:nvCxnSpPr>
        <p:spPr>
          <a:xfrm>
            <a:off x="2838877" y="2912533"/>
            <a:ext cx="55380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a:extLst>
              <a:ext uri="{FF2B5EF4-FFF2-40B4-BE49-F238E27FC236}">
                <a16:creationId xmlns:a16="http://schemas.microsoft.com/office/drawing/2014/main" id="{81E6DF55-77FE-4347-AEE4-B3BA67A367C8}"/>
              </a:ext>
            </a:extLst>
          </p:cNvPr>
          <p:cNvCxnSpPr>
            <a:cxnSpLocks/>
            <a:endCxn id="13" idx="1"/>
          </p:cNvCxnSpPr>
          <p:nvPr/>
        </p:nvCxnSpPr>
        <p:spPr>
          <a:xfrm>
            <a:off x="5453550" y="2612138"/>
            <a:ext cx="1064111" cy="82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1" name="圖片 20">
            <a:extLst>
              <a:ext uri="{FF2B5EF4-FFF2-40B4-BE49-F238E27FC236}">
                <a16:creationId xmlns:a16="http://schemas.microsoft.com/office/drawing/2014/main" id="{2B637126-4CFF-44E7-A175-66832D918A8E}"/>
              </a:ext>
            </a:extLst>
          </p:cNvPr>
          <p:cNvPicPr>
            <a:picLocks noChangeAspect="1"/>
          </p:cNvPicPr>
          <p:nvPr/>
        </p:nvPicPr>
        <p:blipFill>
          <a:blip r:embed="rId5"/>
          <a:stretch>
            <a:fillRect/>
          </a:stretch>
        </p:blipFill>
        <p:spPr>
          <a:xfrm>
            <a:off x="6517661" y="4044445"/>
            <a:ext cx="3798521" cy="1879192"/>
          </a:xfrm>
          <a:prstGeom prst="rect">
            <a:avLst/>
          </a:prstGeom>
        </p:spPr>
      </p:pic>
      <p:cxnSp>
        <p:nvCxnSpPr>
          <p:cNvPr id="22" name="直線單箭頭接點 21">
            <a:extLst>
              <a:ext uri="{FF2B5EF4-FFF2-40B4-BE49-F238E27FC236}">
                <a16:creationId xmlns:a16="http://schemas.microsoft.com/office/drawing/2014/main" id="{13C4133D-B452-42AF-8CDE-DBEC58D17855}"/>
              </a:ext>
            </a:extLst>
          </p:cNvPr>
          <p:cNvCxnSpPr>
            <a:cxnSpLocks/>
          </p:cNvCxnSpPr>
          <p:nvPr/>
        </p:nvCxnSpPr>
        <p:spPr>
          <a:xfrm>
            <a:off x="8289816" y="3645500"/>
            <a:ext cx="0" cy="43300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38696AAB-2B9F-4C95-BEB4-63D615544BA0}"/>
              </a:ext>
            </a:extLst>
          </p:cNvPr>
          <p:cNvSpPr/>
          <p:nvPr/>
        </p:nvSpPr>
        <p:spPr>
          <a:xfrm>
            <a:off x="7577667" y="5455904"/>
            <a:ext cx="1741923" cy="39793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409238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43BF5F-9C85-483B-A331-3B26682E1A85}"/>
              </a:ext>
            </a:extLst>
          </p:cNvPr>
          <p:cNvSpPr>
            <a:spLocks noGrp="1"/>
          </p:cNvSpPr>
          <p:nvPr>
            <p:ph type="ctrTitle"/>
          </p:nvPr>
        </p:nvSpPr>
        <p:spPr/>
        <p:txBody>
          <a:bodyPr/>
          <a:lstStyle/>
          <a:p>
            <a:r>
              <a:rPr lang="zh-TW" altLang="en-US" dirty="0"/>
              <a:t>安裝</a:t>
            </a:r>
            <a:r>
              <a:rPr lang="sq-AL" altLang="zh-TW" dirty="0"/>
              <a:t>Unity</a:t>
            </a:r>
            <a:r>
              <a:rPr lang="zh-TW" altLang="en-US" dirty="0"/>
              <a:t>編輯器</a:t>
            </a:r>
          </a:p>
        </p:txBody>
      </p:sp>
      <p:sp>
        <p:nvSpPr>
          <p:cNvPr id="3" name="文字版面配置區 2">
            <a:extLst>
              <a:ext uri="{FF2B5EF4-FFF2-40B4-BE49-F238E27FC236}">
                <a16:creationId xmlns:a16="http://schemas.microsoft.com/office/drawing/2014/main" id="{C2E33082-3F91-4E4D-9496-A08C4AA32B2E}"/>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B48DB054-CE46-4A44-A95D-0768FDDB9637}"/>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7</a:t>
            </a:fld>
            <a:endParaRPr kumimoji="1" lang="zh-TW" altLang="en-US" dirty="0"/>
          </a:p>
        </p:txBody>
      </p:sp>
      <p:sp>
        <p:nvSpPr>
          <p:cNvPr id="7" name="文字方塊 6">
            <a:extLst>
              <a:ext uri="{FF2B5EF4-FFF2-40B4-BE49-F238E27FC236}">
                <a16:creationId xmlns:a16="http://schemas.microsoft.com/office/drawing/2014/main" id="{DA1B29AC-87DE-4301-BC6D-8F4EE6A9802C}"/>
              </a:ext>
            </a:extLst>
          </p:cNvPr>
          <p:cNvSpPr txBox="1"/>
          <p:nvPr/>
        </p:nvSpPr>
        <p:spPr>
          <a:xfrm>
            <a:off x="953359" y="1331255"/>
            <a:ext cx="10102568" cy="892552"/>
          </a:xfrm>
          <a:prstGeom prst="rect">
            <a:avLst/>
          </a:prstGeom>
          <a:noFill/>
        </p:spPr>
        <p:txBody>
          <a:bodyPr wrap="square" rtlCol="0">
            <a:spAutoFit/>
          </a:bodyPr>
          <a:lstStyle/>
          <a:p>
            <a:r>
              <a:rPr lang="en-US" altLang="zh-TW" sz="2600" dirty="0">
                <a:latin typeface="Mulish"/>
              </a:rPr>
              <a:t>6. </a:t>
            </a:r>
            <a:r>
              <a:rPr lang="zh-TW" altLang="en-US" sz="2600" dirty="0">
                <a:latin typeface="微軟正黑體" panose="020B0604030504040204" pitchFamily="34" charset="-120"/>
                <a:ea typeface="微軟正黑體" panose="020B0604030504040204" pitchFamily="34" charset="-120"/>
              </a:rPr>
              <a:t>在</a:t>
            </a:r>
            <a:r>
              <a:rPr lang="en-US" altLang="zh-TW" sz="2600" dirty="0">
                <a:latin typeface="Mulish"/>
              </a:rPr>
              <a:t>Unity Hub</a:t>
            </a:r>
            <a:r>
              <a:rPr lang="zh-TW" altLang="en-US" sz="2600" dirty="0">
                <a:latin typeface="微軟正黑體" panose="020B0604030504040204" pitchFamily="34" charset="-120"/>
                <a:ea typeface="微軟正黑體" panose="020B0604030504040204" pitchFamily="34" charset="-120"/>
              </a:rPr>
              <a:t>切換到</a:t>
            </a:r>
            <a:r>
              <a:rPr lang="en-US" altLang="zh-TW" sz="2600" dirty="0">
                <a:latin typeface="Mulish"/>
              </a:rPr>
              <a:t>Installs</a:t>
            </a:r>
            <a:r>
              <a:rPr lang="zh-TW" altLang="en-US" sz="2600" dirty="0">
                <a:latin typeface="微軟正黑體" panose="020B0604030504040204" pitchFamily="34" charset="-120"/>
                <a:ea typeface="微軟正黑體" panose="020B0604030504040204" pitchFamily="34" charset="-120"/>
              </a:rPr>
              <a:t>頁面</a:t>
            </a:r>
            <a:r>
              <a:rPr lang="zh-TW" altLang="en-US" sz="2600" dirty="0"/>
              <a:t>，</a:t>
            </a:r>
            <a:r>
              <a:rPr lang="zh-TW" altLang="en-US" sz="2600" dirty="0">
                <a:latin typeface="微軟正黑體" panose="020B0604030504040204" pitchFamily="34" charset="-120"/>
                <a:ea typeface="微軟正黑體" panose="020B0604030504040204" pitchFamily="34" charset="-120"/>
              </a:rPr>
              <a:t>選擇欲安裝的</a:t>
            </a:r>
            <a:r>
              <a:rPr lang="en-US" altLang="zh-TW" sz="2600" dirty="0">
                <a:latin typeface="Mulish"/>
              </a:rPr>
              <a:t>Unity</a:t>
            </a:r>
            <a:r>
              <a:rPr lang="zh-TW" altLang="en-US" sz="2600" dirty="0">
                <a:latin typeface="微軟正黑體" panose="020B0604030504040204" pitchFamily="34" charset="-120"/>
                <a:ea typeface="微軟正黑體" panose="020B0604030504040204" pitchFamily="34" charset="-120"/>
              </a:rPr>
              <a:t>版本</a:t>
            </a:r>
            <a:r>
              <a:rPr lang="en-US" altLang="zh-TW" sz="2600" dirty="0">
                <a:latin typeface="微軟正黑體" panose="020B0604030504040204" pitchFamily="34" charset="-120"/>
                <a:ea typeface="微軟正黑體" panose="020B0604030504040204" pitchFamily="34" charset="-120"/>
              </a:rPr>
              <a:t>(</a:t>
            </a:r>
            <a:r>
              <a:rPr lang="zh-TW" altLang="en-US" sz="2600" dirty="0">
                <a:latin typeface="微軟正黑體" panose="020B0604030504040204" pitchFamily="34" charset="-120"/>
                <a:ea typeface="微軟正黑體" panose="020B0604030504040204" pitchFamily="34" charset="-120"/>
              </a:rPr>
              <a:t>建議安裝</a:t>
            </a:r>
            <a:r>
              <a:rPr lang="en-US" altLang="zh-TW" sz="2600" dirty="0">
                <a:latin typeface="微軟正黑體" panose="020B0604030504040204" pitchFamily="34" charset="-120"/>
                <a:ea typeface="微軟正黑體" panose="020B0604030504040204" pitchFamily="34" charset="-120"/>
              </a:rPr>
              <a:t>LTS</a:t>
            </a:r>
            <a:r>
              <a:rPr lang="zh-TW" altLang="en-US" sz="2600" dirty="0">
                <a:latin typeface="微軟正黑體" panose="020B0604030504040204" pitchFamily="34" charset="-120"/>
                <a:ea typeface="微軟正黑體" panose="020B0604030504040204" pitchFamily="34" charset="-120"/>
              </a:rPr>
              <a:t>版本</a:t>
            </a:r>
            <a:r>
              <a:rPr lang="en-US" altLang="zh-TW" sz="2600" dirty="0">
                <a:latin typeface="微軟正黑體" panose="020B0604030504040204" pitchFamily="34" charset="-120"/>
                <a:ea typeface="微軟正黑體" panose="020B0604030504040204" pitchFamily="34" charset="-120"/>
              </a:rPr>
              <a:t>)</a:t>
            </a:r>
            <a:endParaRPr lang="zh-TW" altLang="en-US" sz="2600" dirty="0">
              <a:latin typeface="微軟正黑體" panose="020B0604030504040204" pitchFamily="34" charset="-120"/>
              <a:ea typeface="微軟正黑體" panose="020B0604030504040204" pitchFamily="34" charset="-120"/>
            </a:endParaRPr>
          </a:p>
        </p:txBody>
      </p:sp>
      <p:grpSp>
        <p:nvGrpSpPr>
          <p:cNvPr id="18" name="群組 17">
            <a:extLst>
              <a:ext uri="{FF2B5EF4-FFF2-40B4-BE49-F238E27FC236}">
                <a16:creationId xmlns:a16="http://schemas.microsoft.com/office/drawing/2014/main" id="{1F5724FF-5E53-4882-BDD0-8F135C5A0208}"/>
              </a:ext>
            </a:extLst>
          </p:cNvPr>
          <p:cNvGrpSpPr/>
          <p:nvPr/>
        </p:nvGrpSpPr>
        <p:grpSpPr>
          <a:xfrm>
            <a:off x="531616" y="2329062"/>
            <a:ext cx="5473027" cy="3197683"/>
            <a:chOff x="851759" y="1917489"/>
            <a:chExt cx="5473027" cy="3197683"/>
          </a:xfrm>
        </p:grpSpPr>
        <p:pic>
          <p:nvPicPr>
            <p:cNvPr id="6" name="圖片 5">
              <a:extLst>
                <a:ext uri="{FF2B5EF4-FFF2-40B4-BE49-F238E27FC236}">
                  <a16:creationId xmlns:a16="http://schemas.microsoft.com/office/drawing/2014/main" id="{BEA0D170-C3E4-450F-9319-69B2E149A3EE}"/>
                </a:ext>
              </a:extLst>
            </p:cNvPr>
            <p:cNvPicPr>
              <a:picLocks noChangeAspect="1"/>
            </p:cNvPicPr>
            <p:nvPr/>
          </p:nvPicPr>
          <p:blipFill>
            <a:blip r:embed="rId2"/>
            <a:stretch>
              <a:fillRect/>
            </a:stretch>
          </p:blipFill>
          <p:spPr>
            <a:xfrm>
              <a:off x="851759" y="1917489"/>
              <a:ext cx="5473027" cy="3197683"/>
            </a:xfrm>
            <a:prstGeom prst="rect">
              <a:avLst/>
            </a:prstGeom>
          </p:spPr>
        </p:pic>
        <p:cxnSp>
          <p:nvCxnSpPr>
            <p:cNvPr id="9" name="直線單箭頭接點 8">
              <a:extLst>
                <a:ext uri="{FF2B5EF4-FFF2-40B4-BE49-F238E27FC236}">
                  <a16:creationId xmlns:a16="http://schemas.microsoft.com/office/drawing/2014/main" id="{99DD3E0E-7F67-4158-9AA5-D5A3C6812A0B}"/>
                </a:ext>
              </a:extLst>
            </p:cNvPr>
            <p:cNvCxnSpPr>
              <a:cxnSpLocks/>
            </p:cNvCxnSpPr>
            <p:nvPr/>
          </p:nvCxnSpPr>
          <p:spPr>
            <a:xfrm flipH="1" flipV="1">
              <a:off x="4505794" y="3572135"/>
              <a:ext cx="279400" cy="4910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B0BFBDD3-9E45-48A7-9728-37D94830250A}"/>
                </a:ext>
              </a:extLst>
            </p:cNvPr>
            <p:cNvSpPr txBox="1"/>
            <p:nvPr/>
          </p:nvSpPr>
          <p:spPr>
            <a:xfrm>
              <a:off x="3939369" y="4150677"/>
              <a:ext cx="2080762" cy="707886"/>
            </a:xfrm>
            <a:prstGeom prst="rect">
              <a:avLst/>
            </a:prstGeom>
            <a:noFill/>
            <a:ln w="12700">
              <a:noFill/>
            </a:ln>
          </p:spPr>
          <p:txBody>
            <a:bodyPr wrap="square" rtlCol="0">
              <a:spAutoFit/>
            </a:bodyPr>
            <a:lstStyle/>
            <a:p>
              <a:r>
                <a:rPr lang="zh-TW" altLang="en-US" sz="2000" dirty="0">
                  <a:solidFill>
                    <a:schemeClr val="bg1"/>
                  </a:solidFill>
                  <a:latin typeface="微軟正黑體" panose="020B0604030504040204" pitchFamily="34" charset="-120"/>
                  <a:ea typeface="微軟正黑體" panose="020B0604030504040204" pitchFamily="34" charset="-120"/>
                </a:rPr>
                <a:t>安裝成功會顯示在這裡</a:t>
              </a:r>
            </a:p>
          </p:txBody>
        </p:sp>
        <p:sp>
          <p:nvSpPr>
            <p:cNvPr id="12" name="矩形 11">
              <a:extLst>
                <a:ext uri="{FF2B5EF4-FFF2-40B4-BE49-F238E27FC236}">
                  <a16:creationId xmlns:a16="http://schemas.microsoft.com/office/drawing/2014/main" id="{931D315B-A72B-4CBB-9E66-0DA3DFB059A5}"/>
                </a:ext>
              </a:extLst>
            </p:cNvPr>
            <p:cNvSpPr/>
            <p:nvPr/>
          </p:nvSpPr>
          <p:spPr>
            <a:xfrm>
              <a:off x="5563637" y="2159492"/>
              <a:ext cx="650896" cy="3640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14" name="圖片 13">
            <a:extLst>
              <a:ext uri="{FF2B5EF4-FFF2-40B4-BE49-F238E27FC236}">
                <a16:creationId xmlns:a16="http://schemas.microsoft.com/office/drawing/2014/main" id="{5DD876C2-0931-487A-AAD8-631371ACCF30}"/>
              </a:ext>
            </a:extLst>
          </p:cNvPr>
          <p:cNvPicPr>
            <a:picLocks noChangeAspect="1"/>
          </p:cNvPicPr>
          <p:nvPr/>
        </p:nvPicPr>
        <p:blipFill>
          <a:blip r:embed="rId3"/>
          <a:stretch>
            <a:fillRect/>
          </a:stretch>
        </p:blipFill>
        <p:spPr>
          <a:xfrm>
            <a:off x="6609328" y="2324752"/>
            <a:ext cx="5103992" cy="3197682"/>
          </a:xfrm>
          <a:prstGeom prst="rect">
            <a:avLst/>
          </a:prstGeom>
        </p:spPr>
      </p:pic>
      <p:cxnSp>
        <p:nvCxnSpPr>
          <p:cNvPr id="15" name="直線單箭頭接點 14">
            <a:extLst>
              <a:ext uri="{FF2B5EF4-FFF2-40B4-BE49-F238E27FC236}">
                <a16:creationId xmlns:a16="http://schemas.microsoft.com/office/drawing/2014/main" id="{0083E5AD-F972-4D1F-9376-CAD5DE4F0E12}"/>
              </a:ext>
            </a:extLst>
          </p:cNvPr>
          <p:cNvCxnSpPr>
            <a:cxnSpLocks/>
          </p:cNvCxnSpPr>
          <p:nvPr/>
        </p:nvCxnSpPr>
        <p:spPr>
          <a:xfrm>
            <a:off x="6052788" y="2753098"/>
            <a:ext cx="47528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9CEC91A5-FE40-4783-8720-30DBE0FFB050}"/>
              </a:ext>
            </a:extLst>
          </p:cNvPr>
          <p:cNvSpPr/>
          <p:nvPr/>
        </p:nvSpPr>
        <p:spPr>
          <a:xfrm>
            <a:off x="6721434" y="4268217"/>
            <a:ext cx="4750130" cy="4889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Tree>
    <p:extLst>
      <p:ext uri="{BB962C8B-B14F-4D97-AF65-F5344CB8AC3E}">
        <p14:creationId xmlns:p14="http://schemas.microsoft.com/office/powerpoint/2010/main" val="1601281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a:extLst>
              <a:ext uri="{FF2B5EF4-FFF2-40B4-BE49-F238E27FC236}">
                <a16:creationId xmlns:a16="http://schemas.microsoft.com/office/drawing/2014/main" id="{FAADB570-08B5-4B64-B685-5B8DF998A087}"/>
              </a:ext>
            </a:extLst>
          </p:cNvPr>
          <p:cNvSpPr>
            <a:spLocks noGrp="1"/>
          </p:cNvSpPr>
          <p:nvPr>
            <p:ph type="body" sz="quarter" idx="17"/>
          </p:nvPr>
        </p:nvSpPr>
        <p:spPr/>
        <p:txBody>
          <a:bodyPr/>
          <a:lstStyle/>
          <a:p>
            <a:endParaRPr lang="zh-TW" altLang="en-US"/>
          </a:p>
        </p:txBody>
      </p:sp>
      <p:sp>
        <p:nvSpPr>
          <p:cNvPr id="3" name="投影片編號版面配置區 2">
            <a:extLst>
              <a:ext uri="{FF2B5EF4-FFF2-40B4-BE49-F238E27FC236}">
                <a16:creationId xmlns:a16="http://schemas.microsoft.com/office/drawing/2014/main" id="{4A0AF6F7-26F6-4188-B87B-E880F27F431A}"/>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8</a:t>
            </a:fld>
            <a:endParaRPr kumimoji="1" lang="zh-TW" altLang="en-US" dirty="0"/>
          </a:p>
        </p:txBody>
      </p:sp>
      <p:sp>
        <p:nvSpPr>
          <p:cNvPr id="4" name="標題 3">
            <a:extLst>
              <a:ext uri="{FF2B5EF4-FFF2-40B4-BE49-F238E27FC236}">
                <a16:creationId xmlns:a16="http://schemas.microsoft.com/office/drawing/2014/main" id="{BB183BB6-4300-4886-8F45-DE8643230CCB}"/>
              </a:ext>
            </a:extLst>
          </p:cNvPr>
          <p:cNvSpPr>
            <a:spLocks noGrp="1"/>
          </p:cNvSpPr>
          <p:nvPr>
            <p:ph type="ctrTitle"/>
          </p:nvPr>
        </p:nvSpPr>
        <p:spPr/>
        <p:txBody>
          <a:bodyPr/>
          <a:lstStyle/>
          <a:p>
            <a:r>
              <a:rPr lang="zh-TW" altLang="en-US" dirty="0"/>
              <a:t>如何建立新專案</a:t>
            </a:r>
          </a:p>
        </p:txBody>
      </p:sp>
    </p:spTree>
    <p:extLst>
      <p:ext uri="{BB962C8B-B14F-4D97-AF65-F5344CB8AC3E}">
        <p14:creationId xmlns:p14="http://schemas.microsoft.com/office/powerpoint/2010/main" val="19622927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E5B541-3033-4483-A94F-7618F05A2C89}"/>
              </a:ext>
            </a:extLst>
          </p:cNvPr>
          <p:cNvSpPr>
            <a:spLocks noGrp="1"/>
          </p:cNvSpPr>
          <p:nvPr>
            <p:ph type="ctrTitle"/>
          </p:nvPr>
        </p:nvSpPr>
        <p:spPr>
          <a:xfrm>
            <a:off x="959893" y="514683"/>
            <a:ext cx="8830033" cy="574167"/>
          </a:xfrm>
        </p:spPr>
        <p:txBody>
          <a:bodyPr/>
          <a:lstStyle/>
          <a:p>
            <a:r>
              <a:rPr lang="zh-TW" altLang="en-US" dirty="0"/>
              <a:t>建立新專案</a:t>
            </a:r>
          </a:p>
        </p:txBody>
      </p:sp>
      <p:sp>
        <p:nvSpPr>
          <p:cNvPr id="3" name="文字版面配置區 2">
            <a:extLst>
              <a:ext uri="{FF2B5EF4-FFF2-40B4-BE49-F238E27FC236}">
                <a16:creationId xmlns:a16="http://schemas.microsoft.com/office/drawing/2014/main" id="{E4DCF9AE-7551-49CF-A837-F4AF9BA92D2A}"/>
              </a:ext>
            </a:extLst>
          </p:cNvPr>
          <p:cNvSpPr>
            <a:spLocks noGrp="1"/>
          </p:cNvSpPr>
          <p:nvPr>
            <p:ph type="body" sz="quarter" idx="17"/>
          </p:nvPr>
        </p:nvSpPr>
        <p:spPr/>
        <p:txBody>
          <a:bodyPr/>
          <a:lstStyle/>
          <a:p>
            <a:endParaRPr lang="zh-TW" altLang="en-US"/>
          </a:p>
        </p:txBody>
      </p:sp>
      <p:sp>
        <p:nvSpPr>
          <p:cNvPr id="5" name="投影片編號版面配置區 4">
            <a:extLst>
              <a:ext uri="{FF2B5EF4-FFF2-40B4-BE49-F238E27FC236}">
                <a16:creationId xmlns:a16="http://schemas.microsoft.com/office/drawing/2014/main" id="{6D020A3A-0D38-443B-B8A8-2328D8827299}"/>
              </a:ext>
            </a:extLst>
          </p:cNvPr>
          <p:cNvSpPr>
            <a:spLocks noGrp="1"/>
          </p:cNvSpPr>
          <p:nvPr>
            <p:ph type="sldNum" sz="quarter" idx="4"/>
          </p:nvPr>
        </p:nvSpPr>
        <p:spPr/>
        <p:txBody>
          <a:bodyPr/>
          <a:lstStyle/>
          <a:p>
            <a:r>
              <a:rPr kumimoji="1" lang="en-US" altLang="zh-TW"/>
              <a:t>P.</a:t>
            </a:r>
            <a:fld id="{BC606C9A-0C63-F641-9BEC-AE7395D86B2C}" type="slidenum">
              <a:rPr kumimoji="1" lang="zh-TW" altLang="en-US" smtClean="0"/>
              <a:pPr/>
              <a:t>9</a:t>
            </a:fld>
            <a:endParaRPr kumimoji="1" lang="zh-TW" altLang="en-US" dirty="0"/>
          </a:p>
        </p:txBody>
      </p:sp>
      <p:grpSp>
        <p:nvGrpSpPr>
          <p:cNvPr id="9" name="群組 8">
            <a:extLst>
              <a:ext uri="{FF2B5EF4-FFF2-40B4-BE49-F238E27FC236}">
                <a16:creationId xmlns:a16="http://schemas.microsoft.com/office/drawing/2014/main" id="{7DF5964C-E901-4133-8095-2C3FD8E632A5}"/>
              </a:ext>
            </a:extLst>
          </p:cNvPr>
          <p:cNvGrpSpPr/>
          <p:nvPr/>
        </p:nvGrpSpPr>
        <p:grpSpPr>
          <a:xfrm>
            <a:off x="147034" y="1604005"/>
            <a:ext cx="5734017" cy="3382724"/>
            <a:chOff x="451263" y="2112268"/>
            <a:chExt cx="5350678" cy="3130903"/>
          </a:xfrm>
        </p:grpSpPr>
        <p:pic>
          <p:nvPicPr>
            <p:cNvPr id="6" name="圖片 5">
              <a:extLst>
                <a:ext uri="{FF2B5EF4-FFF2-40B4-BE49-F238E27FC236}">
                  <a16:creationId xmlns:a16="http://schemas.microsoft.com/office/drawing/2014/main" id="{22664F75-6768-43D1-9197-009AF6034471}"/>
                </a:ext>
              </a:extLst>
            </p:cNvPr>
            <p:cNvPicPr>
              <a:picLocks noChangeAspect="1"/>
            </p:cNvPicPr>
            <p:nvPr/>
          </p:nvPicPr>
          <p:blipFill>
            <a:blip r:embed="rId2"/>
            <a:stretch>
              <a:fillRect/>
            </a:stretch>
          </p:blipFill>
          <p:spPr>
            <a:xfrm>
              <a:off x="451263" y="2112268"/>
              <a:ext cx="5350678" cy="3130903"/>
            </a:xfrm>
            <a:prstGeom prst="rect">
              <a:avLst/>
            </a:prstGeom>
          </p:spPr>
        </p:pic>
        <p:sp>
          <p:nvSpPr>
            <p:cNvPr id="7" name="矩形 6">
              <a:extLst>
                <a:ext uri="{FF2B5EF4-FFF2-40B4-BE49-F238E27FC236}">
                  <a16:creationId xmlns:a16="http://schemas.microsoft.com/office/drawing/2014/main" id="{B22DD249-3D85-4600-B6CF-44CF86A32447}"/>
                </a:ext>
              </a:extLst>
            </p:cNvPr>
            <p:cNvSpPr/>
            <p:nvPr/>
          </p:nvSpPr>
          <p:spPr>
            <a:xfrm>
              <a:off x="4999512" y="2363190"/>
              <a:ext cx="802429" cy="3325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pic>
        <p:nvPicPr>
          <p:cNvPr id="8" name="圖片 7">
            <a:extLst>
              <a:ext uri="{FF2B5EF4-FFF2-40B4-BE49-F238E27FC236}">
                <a16:creationId xmlns:a16="http://schemas.microsoft.com/office/drawing/2014/main" id="{7819D4CA-38EA-438C-9EBF-05429790336A}"/>
              </a:ext>
            </a:extLst>
          </p:cNvPr>
          <p:cNvPicPr>
            <a:picLocks noChangeAspect="1"/>
          </p:cNvPicPr>
          <p:nvPr/>
        </p:nvPicPr>
        <p:blipFill>
          <a:blip r:embed="rId3"/>
          <a:stretch>
            <a:fillRect/>
          </a:stretch>
        </p:blipFill>
        <p:spPr>
          <a:xfrm>
            <a:off x="6096000" y="1611728"/>
            <a:ext cx="5800051" cy="3382724"/>
          </a:xfrm>
          <a:prstGeom prst="rect">
            <a:avLst/>
          </a:prstGeom>
        </p:spPr>
      </p:pic>
      <p:sp>
        <p:nvSpPr>
          <p:cNvPr id="10" name="文字方塊 9">
            <a:extLst>
              <a:ext uri="{FF2B5EF4-FFF2-40B4-BE49-F238E27FC236}">
                <a16:creationId xmlns:a16="http://schemas.microsoft.com/office/drawing/2014/main" id="{5924DF31-E783-4992-83A0-438E7C34DF3D}"/>
              </a:ext>
            </a:extLst>
          </p:cNvPr>
          <p:cNvSpPr txBox="1"/>
          <p:nvPr/>
        </p:nvSpPr>
        <p:spPr>
          <a:xfrm>
            <a:off x="4957685" y="1483711"/>
            <a:ext cx="479618" cy="461665"/>
          </a:xfrm>
          <a:prstGeom prst="rect">
            <a:avLst/>
          </a:prstGeom>
          <a:noFill/>
        </p:spPr>
        <p:txBody>
          <a:bodyPr wrap="none" rtlCol="0">
            <a:spAutoFit/>
          </a:bodyPr>
          <a:lstStyle/>
          <a:p>
            <a:r>
              <a:rPr lang="en-US" altLang="zh-TW" sz="2400" b="1" dirty="0">
                <a:solidFill>
                  <a:srgbClr val="FF0000"/>
                </a:solidFill>
                <a:latin typeface="Mulish"/>
              </a:rPr>
              <a:t>1.</a:t>
            </a:r>
            <a:r>
              <a:rPr lang="en-US" altLang="zh-TW" dirty="0"/>
              <a:t>.</a:t>
            </a:r>
            <a:endParaRPr lang="zh-TW" altLang="en-US" dirty="0"/>
          </a:p>
        </p:txBody>
      </p:sp>
      <p:sp>
        <p:nvSpPr>
          <p:cNvPr id="11" name="矩形 10">
            <a:extLst>
              <a:ext uri="{FF2B5EF4-FFF2-40B4-BE49-F238E27FC236}">
                <a16:creationId xmlns:a16="http://schemas.microsoft.com/office/drawing/2014/main" id="{D3AFB567-5578-4416-A33F-FA03E3B640FA}"/>
              </a:ext>
            </a:extLst>
          </p:cNvPr>
          <p:cNvSpPr/>
          <p:nvPr/>
        </p:nvSpPr>
        <p:spPr>
          <a:xfrm>
            <a:off x="7232073" y="2945081"/>
            <a:ext cx="2648197" cy="5741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A300EABA-2563-44D1-8548-EDC106E8D62B}"/>
              </a:ext>
            </a:extLst>
          </p:cNvPr>
          <p:cNvSpPr txBox="1"/>
          <p:nvPr/>
        </p:nvSpPr>
        <p:spPr>
          <a:xfrm>
            <a:off x="7120199" y="2487708"/>
            <a:ext cx="503664" cy="461665"/>
          </a:xfrm>
          <a:prstGeom prst="rect">
            <a:avLst/>
          </a:prstGeom>
          <a:noFill/>
        </p:spPr>
        <p:txBody>
          <a:bodyPr wrap="none" rtlCol="0">
            <a:spAutoFit/>
          </a:bodyPr>
          <a:lstStyle/>
          <a:p>
            <a:r>
              <a:rPr lang="en-US" altLang="zh-TW" sz="2400" b="1" dirty="0">
                <a:solidFill>
                  <a:srgbClr val="FF0000"/>
                </a:solidFill>
                <a:latin typeface="Mulish"/>
              </a:rPr>
              <a:t>2.</a:t>
            </a:r>
            <a:r>
              <a:rPr lang="en-US" altLang="zh-TW" sz="2400" b="1" dirty="0"/>
              <a:t>.</a:t>
            </a:r>
            <a:endParaRPr lang="zh-TW" altLang="en-US" sz="2400" b="1" dirty="0"/>
          </a:p>
        </p:txBody>
      </p:sp>
      <p:sp>
        <p:nvSpPr>
          <p:cNvPr id="13" name="矩形 12">
            <a:extLst>
              <a:ext uri="{FF2B5EF4-FFF2-40B4-BE49-F238E27FC236}">
                <a16:creationId xmlns:a16="http://schemas.microsoft.com/office/drawing/2014/main" id="{8EE66CAF-3AE3-4C93-9D8A-39C9ED19EEB4}"/>
              </a:ext>
            </a:extLst>
          </p:cNvPr>
          <p:cNvSpPr/>
          <p:nvPr/>
        </p:nvSpPr>
        <p:spPr>
          <a:xfrm>
            <a:off x="9992144" y="2832383"/>
            <a:ext cx="1776304" cy="8370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接點 14">
            <a:extLst>
              <a:ext uri="{FF2B5EF4-FFF2-40B4-BE49-F238E27FC236}">
                <a16:creationId xmlns:a16="http://schemas.microsoft.com/office/drawing/2014/main" id="{5CE6F48B-9EF0-4556-A08C-BA8D429CF873}"/>
              </a:ext>
            </a:extLst>
          </p:cNvPr>
          <p:cNvCxnSpPr>
            <a:cxnSpLocks/>
          </p:cNvCxnSpPr>
          <p:nvPr/>
        </p:nvCxnSpPr>
        <p:spPr>
          <a:xfrm flipV="1">
            <a:off x="10095219" y="3883231"/>
            <a:ext cx="640075" cy="3562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文字方塊 21">
            <a:extLst>
              <a:ext uri="{FF2B5EF4-FFF2-40B4-BE49-F238E27FC236}">
                <a16:creationId xmlns:a16="http://schemas.microsoft.com/office/drawing/2014/main" id="{963F9B71-EC31-46FA-943B-93D6F2819F5D}"/>
              </a:ext>
            </a:extLst>
          </p:cNvPr>
          <p:cNvSpPr txBox="1"/>
          <p:nvPr/>
        </p:nvSpPr>
        <p:spPr>
          <a:xfrm>
            <a:off x="9610903" y="2336146"/>
            <a:ext cx="2834438" cy="461665"/>
          </a:xfrm>
          <a:prstGeom prst="rect">
            <a:avLst/>
          </a:prstGeom>
          <a:noFill/>
        </p:spPr>
        <p:txBody>
          <a:bodyPr wrap="square" rtlCol="0">
            <a:spAutoFit/>
          </a:bodyPr>
          <a:lstStyle/>
          <a:p>
            <a:r>
              <a:rPr lang="en-US" altLang="zh-TW" sz="2400" b="1" dirty="0">
                <a:solidFill>
                  <a:srgbClr val="FF0000"/>
                </a:solidFill>
                <a:latin typeface="Mulish"/>
              </a:rPr>
              <a:t>3</a:t>
            </a:r>
            <a:r>
              <a:rPr lang="en-US" altLang="zh-TW" sz="2400" b="1" dirty="0">
                <a:solidFill>
                  <a:srgbClr val="FF0000"/>
                </a:solidFill>
              </a:rPr>
              <a:t>.</a:t>
            </a:r>
            <a:r>
              <a:rPr lang="zh-TW" altLang="en-US" sz="2400" b="1" dirty="0">
                <a:solidFill>
                  <a:srgbClr val="FF0000"/>
                </a:solidFill>
                <a:latin typeface="微軟正黑體" panose="020B0604030504040204" pitchFamily="34" charset="-120"/>
                <a:ea typeface="微軟正黑體" panose="020B0604030504040204" pitchFamily="34" charset="-120"/>
              </a:rPr>
              <a:t>檔名與檔案位置</a:t>
            </a:r>
          </a:p>
        </p:txBody>
      </p:sp>
      <p:sp>
        <p:nvSpPr>
          <p:cNvPr id="23" name="矩形 22">
            <a:extLst>
              <a:ext uri="{FF2B5EF4-FFF2-40B4-BE49-F238E27FC236}">
                <a16:creationId xmlns:a16="http://schemas.microsoft.com/office/drawing/2014/main" id="{F98D2B6F-0CF2-4AF7-BC3D-315E700A8745}"/>
              </a:ext>
            </a:extLst>
          </p:cNvPr>
          <p:cNvSpPr/>
          <p:nvPr/>
        </p:nvSpPr>
        <p:spPr>
          <a:xfrm>
            <a:off x="11028122" y="4732166"/>
            <a:ext cx="867929" cy="29685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文字方塊 23">
            <a:extLst>
              <a:ext uri="{FF2B5EF4-FFF2-40B4-BE49-F238E27FC236}">
                <a16:creationId xmlns:a16="http://schemas.microsoft.com/office/drawing/2014/main" id="{E53ED4D2-A696-435B-B01A-33FB91B54AC5}"/>
              </a:ext>
            </a:extLst>
          </p:cNvPr>
          <p:cNvSpPr txBox="1"/>
          <p:nvPr/>
        </p:nvSpPr>
        <p:spPr>
          <a:xfrm>
            <a:off x="11272799" y="4273073"/>
            <a:ext cx="503664" cy="492443"/>
          </a:xfrm>
          <a:prstGeom prst="rect">
            <a:avLst/>
          </a:prstGeom>
          <a:noFill/>
        </p:spPr>
        <p:txBody>
          <a:bodyPr wrap="none" rtlCol="0">
            <a:spAutoFit/>
          </a:bodyPr>
          <a:lstStyle/>
          <a:p>
            <a:r>
              <a:rPr lang="en-US" altLang="zh-TW" sz="2600" b="1" dirty="0">
                <a:solidFill>
                  <a:srgbClr val="FF0000"/>
                </a:solidFill>
                <a:latin typeface="Mulish"/>
              </a:rPr>
              <a:t>4.</a:t>
            </a:r>
            <a:r>
              <a:rPr lang="en-US" altLang="zh-TW" b="1" dirty="0">
                <a:latin typeface="Mulish"/>
              </a:rPr>
              <a:t>.</a:t>
            </a:r>
            <a:endParaRPr lang="zh-TW" altLang="en-US" b="1" dirty="0">
              <a:latin typeface="Mulish"/>
            </a:endParaRPr>
          </a:p>
        </p:txBody>
      </p:sp>
    </p:spTree>
    <p:extLst>
      <p:ext uri="{BB962C8B-B14F-4D97-AF65-F5344CB8AC3E}">
        <p14:creationId xmlns:p14="http://schemas.microsoft.com/office/powerpoint/2010/main" val="4159652446"/>
      </p:ext>
    </p:extLst>
  </p:cSld>
  <p:clrMapOvr>
    <a:masterClrMapping/>
  </p:clrMapOvr>
</p:sld>
</file>

<file path=ppt/theme/theme1.xml><?xml version="1.0" encoding="utf-8"?>
<a:theme xmlns:a="http://schemas.openxmlformats.org/drawingml/2006/main" name="首頁">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章節頁_章節1">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章節頁_章節2">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節頁_章節3">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節頁_章節4">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章節頁_章節N">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內容頁">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空白頁">
  <a:themeElements>
    <a:clrScheme name="新興智慧顯示科技應用">
      <a:dk1>
        <a:srgbClr val="000000"/>
      </a:dk1>
      <a:lt1>
        <a:srgbClr val="FFFFFF"/>
      </a:lt1>
      <a:dk2>
        <a:srgbClr val="5C5C5C"/>
      </a:dk2>
      <a:lt2>
        <a:srgbClr val="E7E6E6"/>
      </a:lt2>
      <a:accent1>
        <a:srgbClr val="7B67E6"/>
      </a:accent1>
      <a:accent2>
        <a:srgbClr val="432FA6"/>
      </a:accent2>
      <a:accent3>
        <a:srgbClr val="ED2C39"/>
      </a:accent3>
      <a:accent4>
        <a:srgbClr val="FFC000"/>
      </a:accent4>
      <a:accent5>
        <a:srgbClr val="429AEB"/>
      </a:accent5>
      <a:accent6>
        <a:srgbClr val="3CA43B"/>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5167</TotalTime>
  <Words>2974</Words>
  <Application>Microsoft Office PowerPoint</Application>
  <PresentationFormat>寬螢幕</PresentationFormat>
  <Paragraphs>269</Paragraphs>
  <Slides>50</Slides>
  <Notes>0</Notes>
  <HiddenSlides>0</HiddenSlides>
  <MMClips>0</MMClips>
  <ScaleCrop>false</ScaleCrop>
  <HeadingPairs>
    <vt:vector size="6" baseType="variant">
      <vt:variant>
        <vt:lpstr>使用字型</vt:lpstr>
      </vt:variant>
      <vt:variant>
        <vt:i4>8</vt:i4>
      </vt:variant>
      <vt:variant>
        <vt:lpstr>佈景主題</vt:lpstr>
      </vt:variant>
      <vt:variant>
        <vt:i4>8</vt:i4>
      </vt:variant>
      <vt:variant>
        <vt:lpstr>投影片標題</vt:lpstr>
      </vt:variant>
      <vt:variant>
        <vt:i4>50</vt:i4>
      </vt:variant>
    </vt:vector>
  </HeadingPairs>
  <TitlesOfParts>
    <vt:vector size="66" baseType="lpstr">
      <vt:lpstr>Mulish</vt:lpstr>
      <vt:lpstr>Mulish ExtraLight</vt:lpstr>
      <vt:lpstr>微軟正黑體</vt:lpstr>
      <vt:lpstr>微軟正黑體</vt:lpstr>
      <vt:lpstr>新細明體</vt:lpstr>
      <vt:lpstr>Arial</vt:lpstr>
      <vt:lpstr>Calibri</vt:lpstr>
      <vt:lpstr>Mudir MT</vt:lpstr>
      <vt:lpstr>首頁</vt:lpstr>
      <vt:lpstr>章節頁_章節1</vt:lpstr>
      <vt:lpstr>章節頁_章節2</vt:lpstr>
      <vt:lpstr>章節頁_章節3</vt:lpstr>
      <vt:lpstr>章節頁_章節4</vt:lpstr>
      <vt:lpstr>章節頁_章節N</vt:lpstr>
      <vt:lpstr>內容頁</vt:lpstr>
      <vt:lpstr>空白頁</vt:lpstr>
      <vt:lpstr>基礎程式設計</vt:lpstr>
      <vt:lpstr>如何安裝Unity</vt:lpstr>
      <vt:lpstr>安裝Unity</vt:lpstr>
      <vt:lpstr>Unity Hub安裝</vt:lpstr>
      <vt:lpstr>新增Unity授權</vt:lpstr>
      <vt:lpstr>取得免費授權</vt:lpstr>
      <vt:lpstr>安裝Unity編輯器</vt:lpstr>
      <vt:lpstr>如何建立新專案</vt:lpstr>
      <vt:lpstr>建立新專案</vt:lpstr>
      <vt:lpstr>PowerPoint 簡報</vt:lpstr>
      <vt:lpstr>如何製作五子棋遊戲</vt:lpstr>
      <vt:lpstr>準備工作</vt:lpstr>
      <vt:lpstr>開發流程</vt:lpstr>
      <vt:lpstr>PowerPoint 簡報</vt:lpstr>
      <vt:lpstr>PowerPoint 簡報</vt:lpstr>
      <vt:lpstr>PowerPoint 簡報</vt:lpstr>
      <vt:lpstr>設置按鈕</vt:lpstr>
      <vt:lpstr>PowerPoint 簡報</vt:lpstr>
      <vt:lpstr>PowerPoint 簡報</vt:lpstr>
      <vt:lpstr>開始撰寫C#程式腳本</vt:lpstr>
      <vt:lpstr>PowerPoint 簡報</vt:lpstr>
      <vt:lpstr>PowerPoint 簡報</vt:lpstr>
      <vt:lpstr>PowerPoint 簡報</vt:lpstr>
      <vt:lpstr>PowerPoint 簡報</vt:lpstr>
      <vt:lpstr>PowerPoint 簡報</vt:lpstr>
      <vt:lpstr>如何判斷勝利條件</vt:lpstr>
      <vt:lpstr>PowerPoint 簡報</vt:lpstr>
      <vt:lpstr>PowerPoint 簡報</vt:lpstr>
      <vt:lpstr>PowerPoint 簡報</vt:lpstr>
      <vt:lpstr>進階-人機對戰的五子棋</vt:lpstr>
      <vt:lpstr>特殊棋型</vt:lpstr>
      <vt:lpstr>PowerPoint 簡報</vt:lpstr>
      <vt:lpstr>設置黑棋、白棋按鈕</vt:lpstr>
      <vt:lpstr>PowerPoint 簡報</vt:lpstr>
      <vt:lpstr>PowerPoint 簡報</vt:lpstr>
      <vt:lpstr>PowerPoint 簡報</vt:lpstr>
      <vt:lpstr>設計AI下棋的棋型與對應分數</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Microsoft Office User</dc:creator>
  <cp:lastModifiedBy>翡 林</cp:lastModifiedBy>
  <cp:revision>204</cp:revision>
  <dcterms:created xsi:type="dcterms:W3CDTF">2021-11-03T01:57:43Z</dcterms:created>
  <dcterms:modified xsi:type="dcterms:W3CDTF">2024-06-29T18:05:57Z</dcterms:modified>
</cp:coreProperties>
</file>